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3" r:id="rId2"/>
  </p:sldMasterIdLst>
  <p:notesMasterIdLst>
    <p:notesMasterId r:id="rId14"/>
  </p:notesMasterIdLst>
  <p:handoutMasterIdLst>
    <p:handoutMasterId r:id="rId15"/>
  </p:handoutMasterIdLst>
  <p:sldIdLst>
    <p:sldId id="256" r:id="rId3"/>
    <p:sldId id="259" r:id="rId4"/>
    <p:sldId id="274" r:id="rId5"/>
    <p:sldId id="277" r:id="rId6"/>
    <p:sldId id="275" r:id="rId7"/>
    <p:sldId id="273" r:id="rId8"/>
    <p:sldId id="278" r:id="rId9"/>
    <p:sldId id="276" r:id="rId10"/>
    <p:sldId id="272" r:id="rId11"/>
    <p:sldId id="279" r:id="rId12"/>
    <p:sldId id="280" r:id="rId13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lippe Alves" initials="P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5B0"/>
    <a:srgbClr val="4298B3"/>
    <a:srgbClr val="FFFFFF"/>
    <a:srgbClr val="2F6E81"/>
    <a:srgbClr val="B4E0E8"/>
    <a:srgbClr val="574201"/>
    <a:srgbClr val="5BB0BE"/>
    <a:srgbClr val="70C1C5"/>
    <a:srgbClr val="FFDC0B"/>
    <a:srgbClr val="7E5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69" autoAdjust="0"/>
    <p:restoredTop sz="96357" autoAdjust="0"/>
  </p:normalViewPr>
  <p:slideViewPr>
    <p:cSldViewPr snapToGrid="0">
      <p:cViewPr varScale="1">
        <p:scale>
          <a:sx n="128" d="100"/>
          <a:sy n="128" d="100"/>
        </p:scale>
        <p:origin x="533" y="91"/>
      </p:cViewPr>
      <p:guideLst>
        <p:guide orient="horz" pos="3120"/>
        <p:guide pos="386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38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9DE63-B61D-4B48-A9D7-0BAAC59DECA4}" type="datetime1">
              <a:rPr lang="fr-FR" smtClean="0"/>
              <a:t>29/04/2019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AABB9-3EB3-6F40-9A8C-4B7A4DA8996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4286586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309D3-0E99-C64D-8C66-B10149FB3DE4}" type="datetime1">
              <a:rPr lang="fr-FR" smtClean="0"/>
              <a:t>29/04/2019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E001B-83BE-42FE-9E2B-8AC2654A04A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29275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chemeClr val="accent4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" y="20406"/>
            <a:ext cx="12184427" cy="6817187"/>
          </a:xfrm>
          <a:prstGeom prst="rect">
            <a:avLst/>
          </a:prstGeom>
        </p:spPr>
      </p:pic>
      <p:sp>
        <p:nvSpPr>
          <p:cNvPr id="5" name="_Date"/>
          <p:cNvSpPr>
            <a:spLocks noGrp="1"/>
          </p:cNvSpPr>
          <p:nvPr>
            <p:ph type="body" sz="quarter" idx="13" hasCustomPrompt="1"/>
          </p:nvPr>
        </p:nvSpPr>
        <p:spPr>
          <a:xfrm>
            <a:off x="508883" y="4825793"/>
            <a:ext cx="11174232" cy="5261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36000" bIns="36000"/>
          <a:lstStyle>
            <a:lvl1pPr marL="0" indent="0" algn="ctr">
              <a:buFont typeface="Arial" pitchFamily="34" charset="0"/>
              <a:buNone/>
              <a:def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70C1C5">
                    <a:alpha val="60000"/>
                  </a:srgbClr>
                </a:solidFill>
                <a:effectLst/>
                <a:uLnTx/>
                <a:uFillTx/>
                <a:latin typeface="Calibri Light" charset="0"/>
                <a:ea typeface="Calibri Light" charset="0"/>
                <a:cs typeface="Calibri Light" charset="0"/>
              </a:defRPr>
            </a:lvl1pPr>
          </a:lstStyle>
          <a:p>
            <a:pPr lvl="0"/>
            <a:r>
              <a:rPr lang="fr-FR" dirty="0" err="1"/>
              <a:t>Corporate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11" name="Date Placeholder 3"/>
          <p:cNvSpPr>
            <a:spLocks noGrp="1"/>
          </p:cNvSpPr>
          <p:nvPr userDrawn="1"/>
        </p:nvSpPr>
        <p:spPr>
          <a:xfrm>
            <a:off x="2865129" y="5252369"/>
            <a:ext cx="6461742" cy="3484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C4AC875-D408-CF4A-B495-524BED44F30D}" type="datetime4">
              <a:rPr lang="fr-FR" sz="1800" i="1" smtClean="0">
                <a:solidFill>
                  <a:srgbClr val="B4E0E8">
                    <a:alpha val="38000"/>
                  </a:srgbClr>
                </a:solidFill>
                <a:effectLst/>
                <a:latin typeface="Calibri" charset="0"/>
                <a:ea typeface="Calibri" charset="0"/>
                <a:cs typeface="Calibri" charset="0"/>
              </a:rPr>
              <a:pPr algn="ctr"/>
              <a:t>29 avril 2019</a:t>
            </a:fld>
            <a:endParaRPr lang="fr-FR" sz="1800" i="1" dirty="0">
              <a:solidFill>
                <a:srgbClr val="B4E0E8">
                  <a:alpha val="38000"/>
                </a:srgbClr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023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Titre Slid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73317" y="6"/>
            <a:ext cx="11430000" cy="7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Message du </a:t>
            </a:r>
            <a:r>
              <a:rPr lang="fr-FR" dirty="0" err="1"/>
              <a:t>slide</a:t>
            </a:r>
            <a:endParaRPr lang="fr-FR" dirty="0"/>
          </a:p>
        </p:txBody>
      </p:sp>
      <p:sp>
        <p:nvSpPr>
          <p:cNvPr id="3" name="_graphique_unité"/>
          <p:cNvSpPr>
            <a:spLocks noGrp="1"/>
          </p:cNvSpPr>
          <p:nvPr>
            <p:ph type="body" sz="quarter" idx="16" hasCustomPrompt="1"/>
          </p:nvPr>
        </p:nvSpPr>
        <p:spPr>
          <a:xfrm>
            <a:off x="275493" y="1283590"/>
            <a:ext cx="7015931" cy="155599"/>
          </a:xfrm>
        </p:spPr>
        <p:txBody>
          <a:bodyPr lIns="0" rIns="0" anchor="b"/>
          <a:lstStyle>
            <a:lvl1pPr marL="0" indent="0">
              <a:buNone/>
              <a:defRPr sz="1200" b="1" i="0" baseline="0">
                <a:solidFill>
                  <a:srgbClr val="57AEB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4" name="_graphique_Titre"/>
          <p:cNvSpPr>
            <a:spLocks noGrp="1"/>
          </p:cNvSpPr>
          <p:nvPr>
            <p:ph type="body" sz="quarter" idx="18" hasCustomPrompt="1"/>
          </p:nvPr>
        </p:nvSpPr>
        <p:spPr>
          <a:xfrm>
            <a:off x="275502" y="909487"/>
            <a:ext cx="7016940" cy="288000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 baseline="0">
                <a:solidFill>
                  <a:srgbClr val="4599B7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5" name="_Texte"/>
          <p:cNvSpPr>
            <a:spLocks noGrp="1"/>
          </p:cNvSpPr>
          <p:nvPr>
            <p:ph sz="quarter" idx="11"/>
          </p:nvPr>
        </p:nvSpPr>
        <p:spPr>
          <a:xfrm>
            <a:off x="273319" y="1571222"/>
            <a:ext cx="11727851" cy="4932947"/>
          </a:xfrm>
          <a:ln w="9525">
            <a:noFill/>
          </a:ln>
        </p:spPr>
        <p:txBody>
          <a:bodyPr lIns="54000" tIns="180000" rIns="54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312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_graphique_source"/>
          <p:cNvSpPr>
            <a:spLocks noGrp="1"/>
          </p:cNvSpPr>
          <p:nvPr>
            <p:ph type="body" sz="quarter" idx="17" hasCustomPrompt="1"/>
          </p:nvPr>
        </p:nvSpPr>
        <p:spPr>
          <a:xfrm>
            <a:off x="275493" y="5472758"/>
            <a:ext cx="7015931" cy="645473"/>
          </a:xfrm>
        </p:spPr>
        <p:txBody>
          <a:bodyPr lIns="0" rIns="0" anchor="b"/>
          <a:lstStyle>
            <a:lvl1pPr marL="0" indent="0">
              <a:buNone/>
              <a:defRPr sz="1108" b="0" i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dirty="0"/>
              <a:t>Renseigner la source de données / le périmètre concerné par l'analyse</a:t>
            </a:r>
          </a:p>
        </p:txBody>
      </p:sp>
      <p:sp>
        <p:nvSpPr>
          <p:cNvPr id="5" name="_graphique"/>
          <p:cNvSpPr>
            <a:spLocks noGrp="1"/>
          </p:cNvSpPr>
          <p:nvPr>
            <p:ph type="chart" sz="quarter" idx="15"/>
          </p:nvPr>
        </p:nvSpPr>
        <p:spPr>
          <a:xfrm>
            <a:off x="275493" y="1610885"/>
            <a:ext cx="7015931" cy="3780000"/>
          </a:xfrm>
        </p:spPr>
        <p:txBody>
          <a:bodyPr/>
          <a:lstStyle>
            <a:lvl1pPr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sur l'icône pour ajouter un graphique</a:t>
            </a:r>
          </a:p>
        </p:txBody>
      </p:sp>
      <p:sp>
        <p:nvSpPr>
          <p:cNvPr id="6" name="_graphique_unité"/>
          <p:cNvSpPr>
            <a:spLocks noGrp="1"/>
          </p:cNvSpPr>
          <p:nvPr>
            <p:ph type="body" sz="quarter" idx="16" hasCustomPrompt="1"/>
          </p:nvPr>
        </p:nvSpPr>
        <p:spPr>
          <a:xfrm>
            <a:off x="275493" y="1227934"/>
            <a:ext cx="7015931" cy="155599"/>
          </a:xfrm>
        </p:spPr>
        <p:txBody>
          <a:bodyPr lIns="0" rIns="0" anchor="b"/>
          <a:lstStyle>
            <a:lvl1pPr marL="0" indent="0">
              <a:buNone/>
              <a:defRPr sz="1200" b="1" i="0" baseline="0">
                <a:solidFill>
                  <a:srgbClr val="57AEBE"/>
                </a:solidFill>
              </a:defRPr>
            </a:lvl1pPr>
          </a:lstStyle>
          <a:p>
            <a:pPr lvl="0"/>
            <a:r>
              <a:rPr lang="fr-FR" dirty="0"/>
              <a:t>Titre et unité du graphique</a:t>
            </a:r>
          </a:p>
        </p:txBody>
      </p:sp>
      <p:sp>
        <p:nvSpPr>
          <p:cNvPr id="9" name="_graphique_Titre"/>
          <p:cNvSpPr>
            <a:spLocks noGrp="1"/>
          </p:cNvSpPr>
          <p:nvPr>
            <p:ph type="body" sz="quarter" idx="18" hasCustomPrompt="1"/>
          </p:nvPr>
        </p:nvSpPr>
        <p:spPr>
          <a:xfrm>
            <a:off x="275502" y="893584"/>
            <a:ext cx="7016940" cy="288000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 baseline="0">
                <a:solidFill>
                  <a:srgbClr val="4599B7"/>
                </a:solidFill>
              </a:defRPr>
            </a:lvl1pPr>
          </a:lstStyle>
          <a:p>
            <a:pPr lvl="0"/>
            <a:r>
              <a:rPr lang="fr-FR" dirty="0"/>
              <a:t>Nom de l’analyse</a:t>
            </a:r>
          </a:p>
        </p:txBody>
      </p:sp>
      <p:sp>
        <p:nvSpPr>
          <p:cNvPr id="3" name="_Texte"/>
          <p:cNvSpPr>
            <a:spLocks noGrp="1"/>
          </p:cNvSpPr>
          <p:nvPr>
            <p:ph sz="quarter" idx="11"/>
          </p:nvPr>
        </p:nvSpPr>
        <p:spPr>
          <a:xfrm>
            <a:off x="7481643" y="1609863"/>
            <a:ext cx="4229719" cy="4508367"/>
          </a:xfrm>
          <a:ln w="9525">
            <a:noFill/>
          </a:ln>
        </p:spPr>
        <p:txBody>
          <a:bodyPr lIns="54000" tIns="180000" rIns="5400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_Cadre2_Titre"/>
          <p:cNvSpPr>
            <a:spLocks noGrp="1"/>
          </p:cNvSpPr>
          <p:nvPr>
            <p:ph type="body" sz="quarter" idx="13" hasCustomPrompt="1"/>
          </p:nvPr>
        </p:nvSpPr>
        <p:spPr>
          <a:xfrm>
            <a:off x="7494272" y="1267072"/>
            <a:ext cx="4224905" cy="288000"/>
          </a:xfrm>
          <a:noFill/>
        </p:spPr>
        <p:txBody>
          <a:bodyPr wrap="square" lIns="54000" tIns="0" rIns="54000" bIns="0" anchor="b">
            <a:noAutofit/>
          </a:bodyPr>
          <a:lstStyle>
            <a:lvl1pPr marL="0" indent="0" algn="ctr">
              <a:buNone/>
              <a:defRPr sz="1292" b="1" i="0"/>
            </a:lvl1pPr>
          </a:lstStyle>
          <a:p>
            <a:pPr lvl="0"/>
            <a:r>
              <a:rPr lang="fr-FR" dirty="0"/>
              <a:t>Commentaires</a:t>
            </a:r>
          </a:p>
        </p:txBody>
      </p:sp>
      <p:sp>
        <p:nvSpPr>
          <p:cNvPr id="2" name="_Titre slide"/>
          <p:cNvSpPr>
            <a:spLocks noGrp="1"/>
          </p:cNvSpPr>
          <p:nvPr>
            <p:ph type="title" hasCustomPrompt="1"/>
          </p:nvPr>
        </p:nvSpPr>
        <p:spPr>
          <a:xfrm>
            <a:off x="273317" y="60328"/>
            <a:ext cx="11430000" cy="557213"/>
          </a:xfrm>
        </p:spPr>
        <p:txBody>
          <a:bodyPr/>
          <a:lstStyle/>
          <a:p>
            <a:r>
              <a:rPr lang="fr-FR" dirty="0"/>
              <a:t>Message du </a:t>
            </a:r>
            <a:r>
              <a:rPr lang="fr-FR" dirty="0" err="1"/>
              <a:t>slide</a:t>
            </a:r>
            <a:endParaRPr lang="fr-FR" dirty="0"/>
          </a:p>
        </p:txBody>
      </p:sp>
      <p:cxnSp>
        <p:nvCxnSpPr>
          <p:cNvPr id="18" name="Connecteur droit 17"/>
          <p:cNvCxnSpPr/>
          <p:nvPr userDrawn="1"/>
        </p:nvCxnSpPr>
        <p:spPr>
          <a:xfrm>
            <a:off x="289178" y="1571223"/>
            <a:ext cx="7002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 userDrawn="1"/>
        </p:nvCxnSpPr>
        <p:spPr>
          <a:xfrm>
            <a:off x="7497490" y="1571223"/>
            <a:ext cx="423753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624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cadre (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_Cadre2_Texte"/>
          <p:cNvSpPr>
            <a:spLocks noGrp="1"/>
          </p:cNvSpPr>
          <p:nvPr>
            <p:ph sz="quarter" idx="11"/>
          </p:nvPr>
        </p:nvSpPr>
        <p:spPr>
          <a:xfrm>
            <a:off x="6086239" y="906467"/>
            <a:ext cx="5629031" cy="5221287"/>
          </a:xfrm>
          <a:ln w="9525">
            <a:solidFill>
              <a:schemeClr val="bg1">
                <a:lumMod val="65000"/>
              </a:schemeClr>
            </a:solidFill>
          </a:ln>
        </p:spPr>
        <p:txBody>
          <a:bodyPr lIns="54000" tIns="180000" rIns="54000"/>
          <a:lstStyle>
            <a:lvl4pPr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_Cadre2_Titre"/>
          <p:cNvSpPr>
            <a:spLocks noGrp="1"/>
          </p:cNvSpPr>
          <p:nvPr>
            <p:ph type="body" sz="quarter" idx="13" hasCustomPrompt="1"/>
          </p:nvPr>
        </p:nvSpPr>
        <p:spPr>
          <a:xfrm>
            <a:off x="8686724" y="800184"/>
            <a:ext cx="428053" cy="188898"/>
          </a:xfrm>
          <a:solidFill>
            <a:schemeClr val="bg1"/>
          </a:solidFill>
        </p:spPr>
        <p:txBody>
          <a:bodyPr wrap="none" lIns="54000" tIns="0" rIns="54000" bIns="0" anchor="ctr">
            <a:spAutoFit/>
          </a:bodyPr>
          <a:lstStyle>
            <a:lvl1pPr marL="0" indent="0" algn="ctr">
              <a:buNone/>
              <a:defRPr sz="1292" b="1" i="1"/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" name="_Texte"/>
          <p:cNvSpPr>
            <a:spLocks noGrp="1"/>
          </p:cNvSpPr>
          <p:nvPr>
            <p:ph sz="quarter" idx="10"/>
          </p:nvPr>
        </p:nvSpPr>
        <p:spPr>
          <a:xfrm>
            <a:off x="275493" y="906467"/>
            <a:ext cx="5627077" cy="5221287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" name="_Titre Slide"/>
          <p:cNvSpPr>
            <a:spLocks noGrp="1"/>
          </p:cNvSpPr>
          <p:nvPr>
            <p:ph type="title" hasCustomPrompt="1"/>
          </p:nvPr>
        </p:nvSpPr>
        <p:spPr>
          <a:xfrm>
            <a:off x="273317" y="60328"/>
            <a:ext cx="11430000" cy="557213"/>
          </a:xfrm>
        </p:spPr>
        <p:txBody>
          <a:bodyPr/>
          <a:lstStyle/>
          <a:p>
            <a:r>
              <a:rPr lang="fr-FR" dirty="0"/>
              <a:t>Message du </a:t>
            </a:r>
            <a:r>
              <a:rPr lang="fr-FR" dirty="0" err="1"/>
              <a:t>slide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4377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_Cadre2_Texte"/>
          <p:cNvSpPr>
            <a:spLocks noGrp="1"/>
          </p:cNvSpPr>
          <p:nvPr>
            <p:ph sz="quarter" idx="15"/>
          </p:nvPr>
        </p:nvSpPr>
        <p:spPr>
          <a:xfrm>
            <a:off x="6090146" y="906468"/>
            <a:ext cx="5629031" cy="5221287"/>
          </a:xfrm>
          <a:ln w="9525">
            <a:solidFill>
              <a:schemeClr val="bg1">
                <a:lumMod val="65000"/>
              </a:schemeClr>
            </a:solidFill>
          </a:ln>
        </p:spPr>
        <p:txBody>
          <a:bodyPr lIns="54000" tIns="180000" rIns="54000"/>
          <a:lstStyle>
            <a:lvl4pPr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1" name="_Cadre2_Titre"/>
          <p:cNvSpPr>
            <a:spLocks noGrp="1"/>
          </p:cNvSpPr>
          <p:nvPr>
            <p:ph type="body" sz="quarter" idx="13" hasCustomPrompt="1"/>
          </p:nvPr>
        </p:nvSpPr>
        <p:spPr>
          <a:xfrm>
            <a:off x="8693451" y="802720"/>
            <a:ext cx="428053" cy="188898"/>
          </a:xfrm>
          <a:solidFill>
            <a:schemeClr val="bg1"/>
          </a:solidFill>
        </p:spPr>
        <p:txBody>
          <a:bodyPr wrap="none" lIns="54000" tIns="0" rIns="54000" bIns="0" anchor="ctr">
            <a:spAutoFit/>
          </a:bodyPr>
          <a:lstStyle>
            <a:lvl1pPr marL="0" indent="0" algn="ctr">
              <a:buNone/>
              <a:defRPr sz="1292" b="1" i="1"/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0" name="_Cadre1_Texte"/>
          <p:cNvSpPr>
            <a:spLocks noGrp="1"/>
          </p:cNvSpPr>
          <p:nvPr>
            <p:ph sz="quarter" idx="11"/>
          </p:nvPr>
        </p:nvSpPr>
        <p:spPr>
          <a:xfrm>
            <a:off x="277455" y="906468"/>
            <a:ext cx="5629031" cy="5221287"/>
          </a:xfrm>
          <a:ln w="9525">
            <a:solidFill>
              <a:schemeClr val="bg1">
                <a:lumMod val="65000"/>
              </a:schemeClr>
            </a:solidFill>
          </a:ln>
        </p:spPr>
        <p:txBody>
          <a:bodyPr lIns="54000" tIns="180000" rIns="54000"/>
          <a:lstStyle>
            <a:lvl4pPr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1" name="_Cadre1_Titre"/>
          <p:cNvSpPr>
            <a:spLocks noGrp="1"/>
          </p:cNvSpPr>
          <p:nvPr>
            <p:ph type="body" sz="quarter" idx="18" hasCustomPrompt="1"/>
          </p:nvPr>
        </p:nvSpPr>
        <p:spPr>
          <a:xfrm>
            <a:off x="2890529" y="807256"/>
            <a:ext cx="428053" cy="188898"/>
          </a:xfrm>
          <a:solidFill>
            <a:schemeClr val="bg1"/>
          </a:solidFill>
        </p:spPr>
        <p:txBody>
          <a:bodyPr wrap="none" tIns="0" bIns="0" anchor="ctr">
            <a:spAutoFit/>
          </a:bodyPr>
          <a:lstStyle>
            <a:lvl1pPr marL="0" indent="0" algn="ctr">
              <a:buNone/>
              <a:defRPr sz="1292" b="1" i="1"/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3" name="_Titre slid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75493" y="60328"/>
            <a:ext cx="11439768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Message du </a:t>
            </a:r>
            <a:r>
              <a:rPr lang="fr-FR" dirty="0" err="1"/>
              <a:t>slide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61403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cadre (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_Cadre2_Texte"/>
          <p:cNvSpPr>
            <a:spLocks noGrp="1"/>
          </p:cNvSpPr>
          <p:nvPr>
            <p:ph sz="quarter" idx="11"/>
          </p:nvPr>
        </p:nvSpPr>
        <p:spPr>
          <a:xfrm>
            <a:off x="289178" y="3581405"/>
            <a:ext cx="11429999" cy="2546349"/>
          </a:xfrm>
          <a:ln w="9525">
            <a:solidFill>
              <a:schemeClr val="bg1">
                <a:lumMod val="65000"/>
              </a:schemeClr>
            </a:solidFill>
          </a:ln>
        </p:spPr>
        <p:txBody>
          <a:bodyPr lIns="54000" tIns="180000" rIns="54000"/>
          <a:lstStyle>
            <a:lvl4pPr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_Cadre2_Titre"/>
          <p:cNvSpPr>
            <a:spLocks noGrp="1"/>
          </p:cNvSpPr>
          <p:nvPr>
            <p:ph type="body" sz="quarter" idx="13" hasCustomPrompt="1"/>
          </p:nvPr>
        </p:nvSpPr>
        <p:spPr>
          <a:xfrm>
            <a:off x="5762794" y="3481822"/>
            <a:ext cx="428053" cy="188898"/>
          </a:xfrm>
          <a:solidFill>
            <a:schemeClr val="bg1"/>
          </a:solidFill>
        </p:spPr>
        <p:txBody>
          <a:bodyPr wrap="none" lIns="54000" tIns="0" rIns="54000" bIns="0" anchor="ctr">
            <a:spAutoFit/>
          </a:bodyPr>
          <a:lstStyle>
            <a:lvl1pPr marL="0" indent="0" algn="ctr">
              <a:buNone/>
              <a:defRPr sz="1292" b="1" i="1"/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" name="_Texte"/>
          <p:cNvSpPr>
            <a:spLocks noGrp="1"/>
          </p:cNvSpPr>
          <p:nvPr>
            <p:ph sz="quarter" idx="10"/>
          </p:nvPr>
        </p:nvSpPr>
        <p:spPr>
          <a:xfrm>
            <a:off x="289178" y="906466"/>
            <a:ext cx="11429999" cy="2524127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" name="_Titre Slide"/>
          <p:cNvSpPr>
            <a:spLocks noGrp="1"/>
          </p:cNvSpPr>
          <p:nvPr>
            <p:ph type="title" hasCustomPrompt="1"/>
          </p:nvPr>
        </p:nvSpPr>
        <p:spPr>
          <a:xfrm>
            <a:off x="273317" y="60328"/>
            <a:ext cx="11430000" cy="557213"/>
          </a:xfrm>
        </p:spPr>
        <p:txBody>
          <a:bodyPr/>
          <a:lstStyle/>
          <a:p>
            <a:r>
              <a:rPr lang="fr-FR" dirty="0"/>
              <a:t>Message du </a:t>
            </a:r>
            <a:r>
              <a:rPr lang="fr-FR" dirty="0" err="1"/>
              <a:t>slide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5886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2 cadres (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_Cadre3_Texte"/>
          <p:cNvSpPr>
            <a:spLocks noGrp="1"/>
          </p:cNvSpPr>
          <p:nvPr>
            <p:ph sz="quarter" idx="11"/>
          </p:nvPr>
        </p:nvSpPr>
        <p:spPr>
          <a:xfrm>
            <a:off x="6086241" y="3572690"/>
            <a:ext cx="5629031" cy="2555065"/>
          </a:xfrm>
          <a:ln w="9525">
            <a:solidFill>
              <a:schemeClr val="bg1">
                <a:lumMod val="65000"/>
              </a:schemeClr>
            </a:solidFill>
          </a:ln>
        </p:spPr>
        <p:txBody>
          <a:bodyPr lIns="54000" tIns="180000" rIns="5400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_Cadre3_Titre"/>
          <p:cNvSpPr>
            <a:spLocks noGrp="1"/>
          </p:cNvSpPr>
          <p:nvPr>
            <p:ph type="body" sz="quarter" idx="12" hasCustomPrompt="1"/>
          </p:nvPr>
        </p:nvSpPr>
        <p:spPr>
          <a:xfrm>
            <a:off x="8686726" y="3482772"/>
            <a:ext cx="428053" cy="188898"/>
          </a:xfrm>
          <a:solidFill>
            <a:schemeClr val="bg1"/>
          </a:solidFill>
        </p:spPr>
        <p:txBody>
          <a:bodyPr wrap="none" lIns="54000" tIns="0" rIns="54000" bIns="0" anchor="ctr">
            <a:spAutoFit/>
          </a:bodyPr>
          <a:lstStyle>
            <a:lvl1pPr marL="0" indent="0" algn="ctr">
              <a:buNone/>
              <a:defRPr sz="1292" b="1" i="1"/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" name="_Cadre2_Texte"/>
          <p:cNvSpPr>
            <a:spLocks noGrp="1"/>
          </p:cNvSpPr>
          <p:nvPr>
            <p:ph sz="quarter" idx="10"/>
          </p:nvPr>
        </p:nvSpPr>
        <p:spPr>
          <a:xfrm>
            <a:off x="275493" y="3572690"/>
            <a:ext cx="5627077" cy="2555065"/>
          </a:xfrm>
          <a:ln w="9525">
            <a:solidFill>
              <a:schemeClr val="bg1">
                <a:lumMod val="65000"/>
              </a:schemeClr>
            </a:solidFill>
          </a:ln>
        </p:spPr>
        <p:txBody>
          <a:bodyPr lIns="54000" tIns="180000" rIns="5400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_Cadre2_Titre"/>
          <p:cNvSpPr>
            <a:spLocks noGrp="1"/>
          </p:cNvSpPr>
          <p:nvPr>
            <p:ph type="body" sz="quarter" idx="13" hasCustomPrompt="1"/>
          </p:nvPr>
        </p:nvSpPr>
        <p:spPr>
          <a:xfrm>
            <a:off x="2875011" y="3482772"/>
            <a:ext cx="428053" cy="188898"/>
          </a:xfrm>
          <a:solidFill>
            <a:schemeClr val="bg1"/>
          </a:solidFill>
        </p:spPr>
        <p:txBody>
          <a:bodyPr wrap="none" lIns="54000" tIns="0" rIns="54000" bIns="0" anchor="ctr">
            <a:spAutoFit/>
          </a:bodyPr>
          <a:lstStyle>
            <a:lvl1pPr marL="0" indent="0" algn="ctr">
              <a:buNone/>
              <a:defRPr sz="1292" b="1" i="1"/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7" name="_Texte"/>
          <p:cNvSpPr>
            <a:spLocks noGrp="1"/>
          </p:cNvSpPr>
          <p:nvPr>
            <p:ph sz="quarter" idx="14"/>
          </p:nvPr>
        </p:nvSpPr>
        <p:spPr>
          <a:xfrm>
            <a:off x="289169" y="906466"/>
            <a:ext cx="11430000" cy="24850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" name="_Titre Slide"/>
          <p:cNvSpPr>
            <a:spLocks noGrp="1"/>
          </p:cNvSpPr>
          <p:nvPr>
            <p:ph type="title" hasCustomPrompt="1"/>
          </p:nvPr>
        </p:nvSpPr>
        <p:spPr>
          <a:xfrm>
            <a:off x="273317" y="60328"/>
            <a:ext cx="11430000" cy="557213"/>
          </a:xfrm>
        </p:spPr>
        <p:txBody>
          <a:bodyPr/>
          <a:lstStyle/>
          <a:p>
            <a:r>
              <a:rPr lang="fr-FR" dirty="0"/>
              <a:t>Message du </a:t>
            </a:r>
            <a:r>
              <a:rPr lang="fr-FR" dirty="0" err="1"/>
              <a:t>slide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1375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_graphique_source"/>
          <p:cNvSpPr>
            <a:spLocks noGrp="1"/>
          </p:cNvSpPr>
          <p:nvPr>
            <p:ph type="body" sz="quarter" idx="17" hasCustomPrompt="1"/>
          </p:nvPr>
        </p:nvSpPr>
        <p:spPr>
          <a:xfrm>
            <a:off x="275493" y="5472758"/>
            <a:ext cx="5627077" cy="645473"/>
          </a:xfrm>
        </p:spPr>
        <p:txBody>
          <a:bodyPr lIns="0" rIns="0" anchor="b"/>
          <a:lstStyle>
            <a:lvl1pPr marL="0" indent="0">
              <a:buNone/>
              <a:defRPr sz="1108" b="0" i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dirty="0"/>
              <a:t>Renseigner la source de données / le périmètre concerné par l'analyse</a:t>
            </a:r>
          </a:p>
        </p:txBody>
      </p:sp>
      <p:sp>
        <p:nvSpPr>
          <p:cNvPr id="5" name="_graphique"/>
          <p:cNvSpPr>
            <a:spLocks noGrp="1"/>
          </p:cNvSpPr>
          <p:nvPr>
            <p:ph type="chart" sz="quarter" idx="15"/>
          </p:nvPr>
        </p:nvSpPr>
        <p:spPr>
          <a:xfrm>
            <a:off x="275493" y="1610885"/>
            <a:ext cx="5627077" cy="3780000"/>
          </a:xfrm>
        </p:spPr>
        <p:txBody>
          <a:bodyPr/>
          <a:lstStyle>
            <a:lvl1pPr marL="0" indent="0"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sur l'icône pour ajouter un graphique</a:t>
            </a:r>
          </a:p>
        </p:txBody>
      </p:sp>
      <p:sp>
        <p:nvSpPr>
          <p:cNvPr id="6" name="_graphique_unité"/>
          <p:cNvSpPr>
            <a:spLocks noGrp="1"/>
          </p:cNvSpPr>
          <p:nvPr>
            <p:ph type="body" sz="quarter" idx="16" hasCustomPrompt="1"/>
          </p:nvPr>
        </p:nvSpPr>
        <p:spPr>
          <a:xfrm>
            <a:off x="275493" y="1267072"/>
            <a:ext cx="5627077" cy="288000"/>
          </a:xfrm>
        </p:spPr>
        <p:txBody>
          <a:bodyPr lIns="0" rIns="0" anchor="b"/>
          <a:lstStyle>
            <a:lvl1pPr marL="0" indent="0">
              <a:buNone/>
              <a:defRPr sz="1292" b="1" i="0" baseline="0"/>
            </a:lvl1pPr>
          </a:lstStyle>
          <a:p>
            <a:pPr lvl="0"/>
            <a:r>
              <a:rPr lang="fr-FR" dirty="0"/>
              <a:t>Titre et unité du graphique</a:t>
            </a:r>
          </a:p>
        </p:txBody>
      </p:sp>
      <p:sp>
        <p:nvSpPr>
          <p:cNvPr id="9" name="_graphique_Titre"/>
          <p:cNvSpPr>
            <a:spLocks noGrp="1"/>
          </p:cNvSpPr>
          <p:nvPr>
            <p:ph type="body" sz="quarter" idx="18" hasCustomPrompt="1"/>
          </p:nvPr>
        </p:nvSpPr>
        <p:spPr>
          <a:xfrm>
            <a:off x="275493" y="893584"/>
            <a:ext cx="11431384" cy="288000"/>
          </a:xfrm>
        </p:spPr>
        <p:txBody>
          <a:bodyPr lIns="0" rIns="0">
            <a:noAutofit/>
          </a:bodyPr>
          <a:lstStyle>
            <a:lvl1pPr marL="0" indent="0">
              <a:buNone/>
              <a:defRPr sz="1477" b="1"/>
            </a:lvl1pPr>
          </a:lstStyle>
          <a:p>
            <a:pPr lvl="0"/>
            <a:r>
              <a:rPr lang="fr-FR" dirty="0"/>
              <a:t>Nom de l’analyse</a:t>
            </a:r>
          </a:p>
        </p:txBody>
      </p:sp>
      <p:sp>
        <p:nvSpPr>
          <p:cNvPr id="2" name="_Titre slide"/>
          <p:cNvSpPr>
            <a:spLocks noGrp="1"/>
          </p:cNvSpPr>
          <p:nvPr>
            <p:ph type="title" hasCustomPrompt="1"/>
          </p:nvPr>
        </p:nvSpPr>
        <p:spPr>
          <a:xfrm>
            <a:off x="273317" y="60328"/>
            <a:ext cx="11430000" cy="557213"/>
          </a:xfrm>
        </p:spPr>
        <p:txBody>
          <a:bodyPr/>
          <a:lstStyle/>
          <a:p>
            <a:r>
              <a:rPr lang="fr-FR" dirty="0"/>
              <a:t>Message du </a:t>
            </a:r>
            <a:r>
              <a:rPr lang="fr-FR" dirty="0" err="1"/>
              <a:t>slide</a:t>
            </a:r>
            <a:endParaRPr lang="fr-FR" dirty="0"/>
          </a:p>
        </p:txBody>
      </p:sp>
      <p:cxnSp>
        <p:nvCxnSpPr>
          <p:cNvPr id="18" name="Connecteur droit 17"/>
          <p:cNvCxnSpPr/>
          <p:nvPr userDrawn="1"/>
        </p:nvCxnSpPr>
        <p:spPr>
          <a:xfrm>
            <a:off x="289170" y="1571223"/>
            <a:ext cx="562707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_graphique_source"/>
          <p:cNvSpPr>
            <a:spLocks noGrp="1"/>
          </p:cNvSpPr>
          <p:nvPr>
            <p:ph type="body" sz="quarter" idx="19" hasCustomPrompt="1"/>
          </p:nvPr>
        </p:nvSpPr>
        <p:spPr>
          <a:xfrm>
            <a:off x="6094267" y="5472758"/>
            <a:ext cx="5627077" cy="645473"/>
          </a:xfrm>
        </p:spPr>
        <p:txBody>
          <a:bodyPr lIns="0" rIns="0" anchor="b"/>
          <a:lstStyle>
            <a:lvl1pPr marL="0" indent="0">
              <a:buNone/>
              <a:defRPr sz="1108" b="0" i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dirty="0"/>
              <a:t>Renseigner la source de données / le périmètre concerné par l'analyse</a:t>
            </a:r>
          </a:p>
        </p:txBody>
      </p:sp>
      <p:sp>
        <p:nvSpPr>
          <p:cNvPr id="13" name="_graphique"/>
          <p:cNvSpPr>
            <a:spLocks noGrp="1"/>
          </p:cNvSpPr>
          <p:nvPr>
            <p:ph type="chart" sz="quarter" idx="20"/>
          </p:nvPr>
        </p:nvSpPr>
        <p:spPr>
          <a:xfrm>
            <a:off x="6094267" y="1610885"/>
            <a:ext cx="5627077" cy="3780000"/>
          </a:xfrm>
        </p:spPr>
        <p:txBody>
          <a:bodyPr/>
          <a:lstStyle>
            <a:lvl1pPr marL="0" indent="0"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sur l'icône pour ajouter un graphique</a:t>
            </a:r>
          </a:p>
        </p:txBody>
      </p:sp>
      <p:sp>
        <p:nvSpPr>
          <p:cNvPr id="14" name="_graphique_unité"/>
          <p:cNvSpPr>
            <a:spLocks noGrp="1"/>
          </p:cNvSpPr>
          <p:nvPr>
            <p:ph type="body" sz="quarter" idx="21" hasCustomPrompt="1"/>
          </p:nvPr>
        </p:nvSpPr>
        <p:spPr>
          <a:xfrm>
            <a:off x="6094267" y="1267072"/>
            <a:ext cx="5627077" cy="288000"/>
          </a:xfrm>
        </p:spPr>
        <p:txBody>
          <a:bodyPr lIns="0" rIns="0" anchor="b"/>
          <a:lstStyle>
            <a:lvl1pPr marL="0" indent="0">
              <a:buNone/>
              <a:defRPr sz="1292" b="1" i="0" baseline="0"/>
            </a:lvl1pPr>
          </a:lstStyle>
          <a:p>
            <a:pPr lvl="0"/>
            <a:r>
              <a:rPr lang="fr-FR" dirty="0"/>
              <a:t>Titre et unité du graphique</a:t>
            </a: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6107943" y="1571223"/>
            <a:ext cx="562707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5671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Trait"/>
          <p:cNvCxnSpPr/>
          <p:nvPr userDrawn="1"/>
        </p:nvCxnSpPr>
        <p:spPr bwMode="auto">
          <a:xfrm>
            <a:off x="205451" y="1401229"/>
            <a:ext cx="11775931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8" name="_Texte"/>
          <p:cNvSpPr>
            <a:spLocks noGrp="1"/>
          </p:cNvSpPr>
          <p:nvPr>
            <p:ph type="body" sz="quarter" idx="10"/>
          </p:nvPr>
        </p:nvSpPr>
        <p:spPr>
          <a:xfrm>
            <a:off x="201442" y="1447199"/>
            <a:ext cx="11765303" cy="201752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7" name="_Titre Slide"/>
          <p:cNvSpPr>
            <a:spLocks noGrp="1"/>
          </p:cNvSpPr>
          <p:nvPr>
            <p:ph type="title"/>
          </p:nvPr>
        </p:nvSpPr>
        <p:spPr>
          <a:xfrm>
            <a:off x="195186" y="939317"/>
            <a:ext cx="11771559" cy="253381"/>
          </a:xfrm>
        </p:spPr>
        <p:txBody>
          <a:bodyPr anchor="b"/>
          <a:lstStyle>
            <a:lvl1pPr algn="l">
              <a:defRPr sz="1663" b="0" i="0" cap="none" baseline="0">
                <a:solidFill>
                  <a:srgbClr val="57AEBE"/>
                </a:solidFill>
                <a:latin typeface="Calibri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9" name="Numéro page"/>
          <p:cNvSpPr>
            <a:spLocks noChangeArrowheads="1"/>
          </p:cNvSpPr>
          <p:nvPr userDrawn="1"/>
        </p:nvSpPr>
        <p:spPr bwMode="auto">
          <a:xfrm>
            <a:off x="11981381" y="6390000"/>
            <a:ext cx="221539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3231" tIns="33231" rIns="33231" bIns="33231" anchor="b">
            <a:noAutofit/>
          </a:bodyPr>
          <a:lstStyle/>
          <a:p>
            <a:pPr algn="r" eaLnBrk="0" hangingPunct="0">
              <a:defRPr/>
            </a:pPr>
            <a:fld id="{BAD49BFB-1B9F-4DEC-A3FC-EFADB1903A70}" type="slidenum">
              <a:rPr lang="fr-FR" sz="1108" b="0">
                <a:solidFill>
                  <a:schemeClr val="bg1"/>
                </a:solidFill>
                <a:latin typeface="Calibri" pitchFamily="34" charset="0"/>
                <a:ea typeface="ï¼­ï¼³ ï¼°ã‚´ã‚·ãƒƒã‚¯" charset="-128"/>
                <a:cs typeface="Calibri" pitchFamily="34" charset="0"/>
              </a:rPr>
              <a:pPr algn="r" eaLnBrk="0" hangingPunct="0">
                <a:defRPr/>
              </a:pPr>
              <a:t>‹N°›</a:t>
            </a:fld>
            <a:endParaRPr lang="fr-FR" sz="1108" b="0" dirty="0">
              <a:solidFill>
                <a:schemeClr val="bg1"/>
              </a:solidFill>
              <a:latin typeface="Calibri" pitchFamily="34" charset="0"/>
              <a:ea typeface="ï¼­ï¼³ ï¼°ã‚´ã‚·ãƒƒã‚¯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230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279172" cy="5494351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8000 w 8129016"/>
              <a:gd name="connsiteY3" fmla="*/ 1828800 h 3657600"/>
              <a:gd name="connsiteX4" fmla="*/ 4064000 w 8129016"/>
              <a:gd name="connsiteY4" fmla="*/ 1828800 h 3657600"/>
              <a:gd name="connsiteX5" fmla="*/ 4064000 w 8129016"/>
              <a:gd name="connsiteY5" fmla="*/ 3657600 h 3657600"/>
              <a:gd name="connsiteX6" fmla="*/ 0 w 8129016"/>
              <a:gd name="connsiteY6" fmla="*/ 3657600 h 3657600"/>
              <a:gd name="connsiteX0" fmla="*/ 0 w 8129016"/>
              <a:gd name="connsiteY0" fmla="*/ 0 h 5462546"/>
              <a:gd name="connsiteX1" fmla="*/ 8129016 w 8129016"/>
              <a:gd name="connsiteY1" fmla="*/ 0 h 5462546"/>
              <a:gd name="connsiteX2" fmla="*/ 8129016 w 8129016"/>
              <a:gd name="connsiteY2" fmla="*/ 1828800 h 5462546"/>
              <a:gd name="connsiteX3" fmla="*/ 8128000 w 8129016"/>
              <a:gd name="connsiteY3" fmla="*/ 1828800 h 5462546"/>
              <a:gd name="connsiteX4" fmla="*/ 4064000 w 8129016"/>
              <a:gd name="connsiteY4" fmla="*/ 1828800 h 5462546"/>
              <a:gd name="connsiteX5" fmla="*/ 4064000 w 8129016"/>
              <a:gd name="connsiteY5" fmla="*/ 5462546 h 5462546"/>
              <a:gd name="connsiteX6" fmla="*/ 0 w 8129016"/>
              <a:gd name="connsiteY6" fmla="*/ 3657600 h 5462546"/>
              <a:gd name="connsiteX7" fmla="*/ 0 w 8129016"/>
              <a:gd name="connsiteY7" fmla="*/ 0 h 5462546"/>
              <a:gd name="connsiteX0" fmla="*/ 0 w 8129016"/>
              <a:gd name="connsiteY0" fmla="*/ 0 h 5494351"/>
              <a:gd name="connsiteX1" fmla="*/ 8129016 w 8129016"/>
              <a:gd name="connsiteY1" fmla="*/ 0 h 5494351"/>
              <a:gd name="connsiteX2" fmla="*/ 8129016 w 8129016"/>
              <a:gd name="connsiteY2" fmla="*/ 1828800 h 5494351"/>
              <a:gd name="connsiteX3" fmla="*/ 8128000 w 8129016"/>
              <a:gd name="connsiteY3" fmla="*/ 1828800 h 5494351"/>
              <a:gd name="connsiteX4" fmla="*/ 4064000 w 8129016"/>
              <a:gd name="connsiteY4" fmla="*/ 1828800 h 5494351"/>
              <a:gd name="connsiteX5" fmla="*/ 4064000 w 8129016"/>
              <a:gd name="connsiteY5" fmla="*/ 5462546 h 5494351"/>
              <a:gd name="connsiteX6" fmla="*/ 7951 w 8129016"/>
              <a:gd name="connsiteY6" fmla="*/ 5494351 h 5494351"/>
              <a:gd name="connsiteX7" fmla="*/ 0 w 8129016"/>
              <a:gd name="connsiteY7" fmla="*/ 0 h 5494351"/>
              <a:gd name="connsiteX0" fmla="*/ 0 w 8129016"/>
              <a:gd name="connsiteY0" fmla="*/ 0 h 5494351"/>
              <a:gd name="connsiteX1" fmla="*/ 8129016 w 8129016"/>
              <a:gd name="connsiteY1" fmla="*/ 0 h 5494351"/>
              <a:gd name="connsiteX2" fmla="*/ 8129016 w 8129016"/>
              <a:gd name="connsiteY2" fmla="*/ 1828800 h 5494351"/>
              <a:gd name="connsiteX3" fmla="*/ 8128000 w 8129016"/>
              <a:gd name="connsiteY3" fmla="*/ 1828800 h 5494351"/>
              <a:gd name="connsiteX4" fmla="*/ 4064000 w 8129016"/>
              <a:gd name="connsiteY4" fmla="*/ 1828800 h 5494351"/>
              <a:gd name="connsiteX5" fmla="*/ 4057034 w 8129016"/>
              <a:gd name="connsiteY5" fmla="*/ 5478448 h 5494351"/>
              <a:gd name="connsiteX6" fmla="*/ 7951 w 8129016"/>
              <a:gd name="connsiteY6" fmla="*/ 5494351 h 5494351"/>
              <a:gd name="connsiteX7" fmla="*/ 0 w 8129016"/>
              <a:gd name="connsiteY7" fmla="*/ 0 h 5494351"/>
              <a:gd name="connsiteX0" fmla="*/ 0 w 8129016"/>
              <a:gd name="connsiteY0" fmla="*/ 0 h 5494351"/>
              <a:gd name="connsiteX1" fmla="*/ 8129016 w 8129016"/>
              <a:gd name="connsiteY1" fmla="*/ 0 h 5494351"/>
              <a:gd name="connsiteX2" fmla="*/ 8129016 w 8129016"/>
              <a:gd name="connsiteY2" fmla="*/ 1828800 h 5494351"/>
              <a:gd name="connsiteX3" fmla="*/ 8128000 w 8129016"/>
              <a:gd name="connsiteY3" fmla="*/ 1828800 h 5494351"/>
              <a:gd name="connsiteX4" fmla="*/ 4064000 w 8129016"/>
              <a:gd name="connsiteY4" fmla="*/ 1828800 h 5494351"/>
              <a:gd name="connsiteX5" fmla="*/ 4048600 w 8129016"/>
              <a:gd name="connsiteY5" fmla="*/ 2413686 h 5494351"/>
              <a:gd name="connsiteX6" fmla="*/ 4057034 w 8129016"/>
              <a:gd name="connsiteY6" fmla="*/ 5478448 h 5494351"/>
              <a:gd name="connsiteX7" fmla="*/ 7951 w 8129016"/>
              <a:gd name="connsiteY7" fmla="*/ 5494351 h 5494351"/>
              <a:gd name="connsiteX8" fmla="*/ 0 w 8129016"/>
              <a:gd name="connsiteY8" fmla="*/ 0 h 5494351"/>
              <a:gd name="connsiteX0" fmla="*/ 0 w 8129016"/>
              <a:gd name="connsiteY0" fmla="*/ 0 h 5494351"/>
              <a:gd name="connsiteX1" fmla="*/ 8129016 w 8129016"/>
              <a:gd name="connsiteY1" fmla="*/ 0 h 5494351"/>
              <a:gd name="connsiteX2" fmla="*/ 8129016 w 8129016"/>
              <a:gd name="connsiteY2" fmla="*/ 1828800 h 5494351"/>
              <a:gd name="connsiteX3" fmla="*/ 8128000 w 8129016"/>
              <a:gd name="connsiteY3" fmla="*/ 1828800 h 5494351"/>
              <a:gd name="connsiteX4" fmla="*/ 4597074 w 8129016"/>
              <a:gd name="connsiteY4" fmla="*/ 1828800 h 5494351"/>
              <a:gd name="connsiteX5" fmla="*/ 4064000 w 8129016"/>
              <a:gd name="connsiteY5" fmla="*/ 1828800 h 5494351"/>
              <a:gd name="connsiteX6" fmla="*/ 4048600 w 8129016"/>
              <a:gd name="connsiteY6" fmla="*/ 2413686 h 5494351"/>
              <a:gd name="connsiteX7" fmla="*/ 4057034 w 8129016"/>
              <a:gd name="connsiteY7" fmla="*/ 5478448 h 5494351"/>
              <a:gd name="connsiteX8" fmla="*/ 7951 w 8129016"/>
              <a:gd name="connsiteY8" fmla="*/ 5494351 h 5494351"/>
              <a:gd name="connsiteX9" fmla="*/ 0 w 8129016"/>
              <a:gd name="connsiteY9" fmla="*/ 0 h 5494351"/>
              <a:gd name="connsiteX0" fmla="*/ 0 w 8129016"/>
              <a:gd name="connsiteY0" fmla="*/ 0 h 5494351"/>
              <a:gd name="connsiteX1" fmla="*/ 8129016 w 8129016"/>
              <a:gd name="connsiteY1" fmla="*/ 0 h 5494351"/>
              <a:gd name="connsiteX2" fmla="*/ 8129016 w 8129016"/>
              <a:gd name="connsiteY2" fmla="*/ 1828800 h 5494351"/>
              <a:gd name="connsiteX3" fmla="*/ 8128000 w 8129016"/>
              <a:gd name="connsiteY3" fmla="*/ 1828800 h 5494351"/>
              <a:gd name="connsiteX4" fmla="*/ 4597074 w 8129016"/>
              <a:gd name="connsiteY4" fmla="*/ 1828800 h 5494351"/>
              <a:gd name="connsiteX5" fmla="*/ 4048600 w 8129016"/>
              <a:gd name="connsiteY5" fmla="*/ 2413686 h 5494351"/>
              <a:gd name="connsiteX6" fmla="*/ 4057034 w 8129016"/>
              <a:gd name="connsiteY6" fmla="*/ 5478448 h 5494351"/>
              <a:gd name="connsiteX7" fmla="*/ 7951 w 8129016"/>
              <a:gd name="connsiteY7" fmla="*/ 5494351 h 5494351"/>
              <a:gd name="connsiteX8" fmla="*/ 0 w 8129016"/>
              <a:gd name="connsiteY8" fmla="*/ 0 h 5494351"/>
              <a:gd name="connsiteX0" fmla="*/ 0 w 8129016"/>
              <a:gd name="connsiteY0" fmla="*/ 0 h 5494351"/>
              <a:gd name="connsiteX1" fmla="*/ 8129016 w 8129016"/>
              <a:gd name="connsiteY1" fmla="*/ 0 h 5494351"/>
              <a:gd name="connsiteX2" fmla="*/ 8129016 w 8129016"/>
              <a:gd name="connsiteY2" fmla="*/ 1828800 h 5494351"/>
              <a:gd name="connsiteX3" fmla="*/ 8128000 w 8129016"/>
              <a:gd name="connsiteY3" fmla="*/ 1828800 h 5494351"/>
              <a:gd name="connsiteX4" fmla="*/ 4597074 w 8129016"/>
              <a:gd name="connsiteY4" fmla="*/ 1828800 h 5494351"/>
              <a:gd name="connsiteX5" fmla="*/ 4070250 w 8129016"/>
              <a:gd name="connsiteY5" fmla="*/ 2430161 h 5494351"/>
              <a:gd name="connsiteX6" fmla="*/ 4057034 w 8129016"/>
              <a:gd name="connsiteY6" fmla="*/ 5478448 h 5494351"/>
              <a:gd name="connsiteX7" fmla="*/ 7951 w 8129016"/>
              <a:gd name="connsiteY7" fmla="*/ 5494351 h 5494351"/>
              <a:gd name="connsiteX8" fmla="*/ 0 w 8129016"/>
              <a:gd name="connsiteY8" fmla="*/ 0 h 5494351"/>
              <a:gd name="connsiteX0" fmla="*/ 0 w 8129016"/>
              <a:gd name="connsiteY0" fmla="*/ 0 h 5494351"/>
              <a:gd name="connsiteX1" fmla="*/ 8129016 w 8129016"/>
              <a:gd name="connsiteY1" fmla="*/ 0 h 5494351"/>
              <a:gd name="connsiteX2" fmla="*/ 8129016 w 8129016"/>
              <a:gd name="connsiteY2" fmla="*/ 1828800 h 5494351"/>
              <a:gd name="connsiteX3" fmla="*/ 8128000 w 8129016"/>
              <a:gd name="connsiteY3" fmla="*/ 1828800 h 5494351"/>
              <a:gd name="connsiteX4" fmla="*/ 4597074 w 8129016"/>
              <a:gd name="connsiteY4" fmla="*/ 1828800 h 5494351"/>
              <a:gd name="connsiteX5" fmla="*/ 4070250 w 8129016"/>
              <a:gd name="connsiteY5" fmla="*/ 2430161 h 5494351"/>
              <a:gd name="connsiteX6" fmla="*/ 4071468 w 8129016"/>
              <a:gd name="connsiteY6" fmla="*/ 5486686 h 5494351"/>
              <a:gd name="connsiteX7" fmla="*/ 7951 w 8129016"/>
              <a:gd name="connsiteY7" fmla="*/ 5494351 h 5494351"/>
              <a:gd name="connsiteX8" fmla="*/ 0 w 8129016"/>
              <a:gd name="connsiteY8" fmla="*/ 0 h 5494351"/>
              <a:gd name="connsiteX0" fmla="*/ 0 w 8129016"/>
              <a:gd name="connsiteY0" fmla="*/ 0 h 5494351"/>
              <a:gd name="connsiteX1" fmla="*/ 8129016 w 8129016"/>
              <a:gd name="connsiteY1" fmla="*/ 0 h 5494351"/>
              <a:gd name="connsiteX2" fmla="*/ 8129016 w 8129016"/>
              <a:gd name="connsiteY2" fmla="*/ 1828800 h 5494351"/>
              <a:gd name="connsiteX3" fmla="*/ 8128000 w 8129016"/>
              <a:gd name="connsiteY3" fmla="*/ 1828800 h 5494351"/>
              <a:gd name="connsiteX4" fmla="*/ 4611508 w 8129016"/>
              <a:gd name="connsiteY4" fmla="*/ 1837038 h 5494351"/>
              <a:gd name="connsiteX5" fmla="*/ 4070250 w 8129016"/>
              <a:gd name="connsiteY5" fmla="*/ 2430161 h 5494351"/>
              <a:gd name="connsiteX6" fmla="*/ 4071468 w 8129016"/>
              <a:gd name="connsiteY6" fmla="*/ 5486686 h 5494351"/>
              <a:gd name="connsiteX7" fmla="*/ 7951 w 8129016"/>
              <a:gd name="connsiteY7" fmla="*/ 5494351 h 5494351"/>
              <a:gd name="connsiteX8" fmla="*/ 0 w 8129016"/>
              <a:gd name="connsiteY8" fmla="*/ 0 h 5494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9016" h="5494351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8000" y="1828800"/>
                </a:lnTo>
                <a:lnTo>
                  <a:pt x="4611508" y="1837038"/>
                </a:lnTo>
                <a:lnTo>
                  <a:pt x="4070250" y="2430161"/>
                </a:lnTo>
                <a:cubicBezTo>
                  <a:pt x="4073061" y="3451748"/>
                  <a:pt x="4068657" y="4465099"/>
                  <a:pt x="4071468" y="5486686"/>
                </a:cubicBezTo>
                <a:lnTo>
                  <a:pt x="7951" y="5494351"/>
                </a:lnTo>
                <a:cubicBezTo>
                  <a:pt x="5301" y="3662901"/>
                  <a:pt x="2650" y="1831450"/>
                  <a:pt x="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9279172" y="0"/>
            <a:ext cx="2912828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064000" y="2604132"/>
            <a:ext cx="8128000" cy="1067644"/>
          </a:xfrm>
          <a:prstGeom prst="rect">
            <a:avLst/>
          </a:prstGeom>
        </p:spPr>
        <p:txBody>
          <a:bodyPr lIns="274320" rIns="274320" anchor="b">
            <a:noAutofit/>
          </a:bodyPr>
          <a:lstStyle>
            <a:lvl1pPr algn="ctr">
              <a:defRPr sz="20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064000" y="3924449"/>
            <a:ext cx="8128000" cy="409343"/>
          </a:xfrm>
          <a:prstGeom prst="rect">
            <a:avLst/>
          </a:prstGeom>
        </p:spPr>
        <p:txBody>
          <a:bodyPr lIns="274320" rIns="274320">
            <a:spAutoFit/>
          </a:bodyPr>
          <a:lstStyle>
            <a:lvl1pPr marL="0" indent="0" algn="ctr">
              <a:buNone/>
              <a:defRPr sz="2800">
                <a:solidFill>
                  <a:srgbClr val="B4E0E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reeform: Shape 36"/>
          <p:cNvSpPr/>
          <p:nvPr userDrawn="1"/>
        </p:nvSpPr>
        <p:spPr>
          <a:xfrm flipH="1">
            <a:off x="4639586" y="1827074"/>
            <a:ext cx="7552414" cy="3657600"/>
          </a:xfrm>
          <a:prstGeom prst="snip1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1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 photo N&amp;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gne_Orange"/>
          <p:cNvSpPr>
            <a:spLocks noChangeShapeType="1"/>
          </p:cNvSpPr>
          <p:nvPr userDrawn="1"/>
        </p:nvSpPr>
        <p:spPr bwMode="auto">
          <a:xfrm flipH="1">
            <a:off x="-2145" y="692151"/>
            <a:ext cx="12189069" cy="0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663" dirty="0">
              <a:latin typeface="Calibri" pitchFamily="34" charset="0"/>
              <a:ea typeface="ï¼­ï¼³ ï¼°ã‚´ã‚·ãƒƒã‚¯" charset="-128"/>
              <a:cs typeface="+mn-cs"/>
            </a:endParaRPr>
          </a:p>
        </p:txBody>
      </p:sp>
      <p:sp>
        <p:nvSpPr>
          <p:cNvPr id="10" name="Numéro page"/>
          <p:cNvSpPr>
            <a:spLocks noChangeArrowheads="1"/>
          </p:cNvSpPr>
          <p:nvPr userDrawn="1"/>
        </p:nvSpPr>
        <p:spPr bwMode="auto">
          <a:xfrm>
            <a:off x="11966737" y="6323727"/>
            <a:ext cx="221539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3231" tIns="33231" rIns="33231" bIns="33231" anchor="b">
            <a:noAutofit/>
          </a:bodyPr>
          <a:lstStyle/>
          <a:p>
            <a:pPr algn="r" eaLnBrk="0" hangingPunct="0">
              <a:defRPr/>
            </a:pPr>
            <a:fld id="{BAD49BFB-1B9F-4DEC-A3FC-EFADB1903A70}" type="slidenum">
              <a:rPr lang="fr-FR" sz="1108" b="1">
                <a:solidFill>
                  <a:schemeClr val="bg1"/>
                </a:solidFill>
                <a:latin typeface="Calibri" pitchFamily="34" charset="0"/>
                <a:ea typeface="ï¼­ï¼³ ï¼°ã‚´ã‚·ãƒƒã‚¯" charset="-128"/>
                <a:cs typeface="Calibri" pitchFamily="34" charset="0"/>
              </a:rPr>
              <a:pPr algn="r" eaLnBrk="0" hangingPunct="0">
                <a:defRPr/>
              </a:pPr>
              <a:t>‹N°›</a:t>
            </a:fld>
            <a:endParaRPr lang="fr-FR" sz="1108" b="1" dirty="0">
              <a:solidFill>
                <a:schemeClr val="bg1"/>
              </a:solidFill>
              <a:latin typeface="Calibri" pitchFamily="34" charset="0"/>
              <a:ea typeface="ï¼­ï¼³ ï¼°ã‚´ã‚·ãƒƒã‚¯" charset="-128"/>
              <a:cs typeface="Calibri" pitchFamily="34" charset="0"/>
            </a:endParaRPr>
          </a:p>
        </p:txBody>
      </p:sp>
      <p:sp>
        <p:nvSpPr>
          <p:cNvPr id="15" name="_Cadre"/>
          <p:cNvSpPr>
            <a:spLocks noGrp="1"/>
          </p:cNvSpPr>
          <p:nvPr>
            <p:ph type="body" sz="quarter" idx="19" hasCustomPrompt="1"/>
          </p:nvPr>
        </p:nvSpPr>
        <p:spPr>
          <a:xfrm>
            <a:off x="289178" y="867827"/>
            <a:ext cx="5361231" cy="324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lIns="54000" tIns="45720" rIns="54000" bIns="45720" rtlCol="0">
            <a:normAutofit/>
          </a:bodyPr>
          <a:lstStyle>
            <a:lvl1pPr>
              <a:buClr>
                <a:schemeClr val="bg1">
                  <a:lumMod val="85000"/>
                </a:schemeClr>
              </a:buClr>
              <a:buFont typeface="Arial" pitchFamily="34" charset="0"/>
              <a:buChar char="̣"/>
              <a:defRPr lang="fr-FR" sz="1477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66151" lvl="0" indent="-166151" algn="l" defTabSz="844042" rtl="0" eaLnBrk="1" fontAlgn="base" latinLnBrk="0" hangingPunct="1">
              <a:lnSpc>
                <a:spcPct val="95000"/>
              </a:lnSpc>
              <a:spcBef>
                <a:spcPts val="1108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fr-FR" dirty="0"/>
              <a:t> </a:t>
            </a:r>
          </a:p>
        </p:txBody>
      </p:sp>
      <p:sp>
        <p:nvSpPr>
          <p:cNvPr id="14" name="_Texte"/>
          <p:cNvSpPr>
            <a:spLocks noGrp="1"/>
          </p:cNvSpPr>
          <p:nvPr>
            <p:ph type="body" sz="quarter" idx="18"/>
          </p:nvPr>
        </p:nvSpPr>
        <p:spPr>
          <a:xfrm>
            <a:off x="289169" y="906468"/>
            <a:ext cx="5099539" cy="5221287"/>
          </a:xfrm>
        </p:spPr>
        <p:txBody>
          <a:bodyPr/>
          <a:lstStyle>
            <a:lvl1pPr>
              <a:spcBef>
                <a:spcPts val="1663"/>
              </a:spcBef>
              <a:defRPr/>
            </a:lvl1pPr>
            <a:lvl2pPr>
              <a:spcBef>
                <a:spcPts val="831"/>
              </a:spcBef>
              <a:defRPr/>
            </a:lvl2pPr>
            <a:lvl3pPr>
              <a:spcBef>
                <a:spcPts val="555"/>
              </a:spcBef>
              <a:defRPr/>
            </a:lvl3pPr>
            <a:lvl4pPr>
              <a:spcBef>
                <a:spcPts val="555"/>
              </a:spcBef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" name="_Titre slide"/>
          <p:cNvSpPr>
            <a:spLocks noGrp="1"/>
          </p:cNvSpPr>
          <p:nvPr>
            <p:ph type="title" hasCustomPrompt="1"/>
          </p:nvPr>
        </p:nvSpPr>
        <p:spPr>
          <a:xfrm>
            <a:off x="275502" y="60328"/>
            <a:ext cx="5434607" cy="55721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61754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6"/>
            <a:ext cx="3627120" cy="6854391"/>
          </a:xfrm>
          <a:custGeom>
            <a:avLst/>
            <a:gdLst>
              <a:gd name="connsiteX0" fmla="*/ 0 w 4006166"/>
              <a:gd name="connsiteY0" fmla="*/ 3427196 h 6854391"/>
              <a:gd name="connsiteX1" fmla="*/ 2003083 w 4006166"/>
              <a:gd name="connsiteY1" fmla="*/ 0 h 6854391"/>
              <a:gd name="connsiteX2" fmla="*/ 4006166 w 4006166"/>
              <a:gd name="connsiteY2" fmla="*/ 0 h 6854391"/>
              <a:gd name="connsiteX3" fmla="*/ 0 w 4006166"/>
              <a:gd name="connsiteY3" fmla="*/ 6854391 h 6854391"/>
              <a:gd name="connsiteX4" fmla="*/ 0 w 4006166"/>
              <a:gd name="connsiteY4" fmla="*/ 3427196 h 6854391"/>
              <a:gd name="connsiteX0" fmla="*/ 0 w 4006166"/>
              <a:gd name="connsiteY0" fmla="*/ 3427196 h 6854391"/>
              <a:gd name="connsiteX1" fmla="*/ 763563 w 4006166"/>
              <a:gd name="connsiteY1" fmla="*/ 0 h 6854391"/>
              <a:gd name="connsiteX2" fmla="*/ 4006166 w 4006166"/>
              <a:gd name="connsiteY2" fmla="*/ 0 h 6854391"/>
              <a:gd name="connsiteX3" fmla="*/ 0 w 4006166"/>
              <a:gd name="connsiteY3" fmla="*/ 6854391 h 6854391"/>
              <a:gd name="connsiteX4" fmla="*/ 0 w 4006166"/>
              <a:gd name="connsiteY4" fmla="*/ 3427196 h 6854391"/>
              <a:gd name="connsiteX0" fmla="*/ 0 w 4006166"/>
              <a:gd name="connsiteY0" fmla="*/ 1161516 h 6854391"/>
              <a:gd name="connsiteX1" fmla="*/ 763563 w 4006166"/>
              <a:gd name="connsiteY1" fmla="*/ 0 h 6854391"/>
              <a:gd name="connsiteX2" fmla="*/ 4006166 w 4006166"/>
              <a:gd name="connsiteY2" fmla="*/ 0 h 6854391"/>
              <a:gd name="connsiteX3" fmla="*/ 0 w 4006166"/>
              <a:gd name="connsiteY3" fmla="*/ 6854391 h 6854391"/>
              <a:gd name="connsiteX4" fmla="*/ 0 w 4006166"/>
              <a:gd name="connsiteY4" fmla="*/ 1161516 h 685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6166" h="6854391">
                <a:moveTo>
                  <a:pt x="0" y="1161516"/>
                </a:moveTo>
                <a:lnTo>
                  <a:pt x="763563" y="0"/>
                </a:lnTo>
                <a:lnTo>
                  <a:pt x="4006166" y="0"/>
                </a:lnTo>
                <a:lnTo>
                  <a:pt x="0" y="6854391"/>
                </a:lnTo>
                <a:lnTo>
                  <a:pt x="0" y="11615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934531" y="156626"/>
            <a:ext cx="4704523" cy="164343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#00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2393608" y="4602981"/>
            <a:ext cx="8434459" cy="578619"/>
          </a:xfrm>
          <a:prstGeom prst="rect">
            <a:avLst/>
          </a:prstGeom>
        </p:spPr>
        <p:txBody>
          <a:bodyPr lIns="274320" rIns="0" anchor="b">
            <a:noAutofit/>
          </a:bodyPr>
          <a:lstStyle>
            <a:lvl1pPr algn="l">
              <a:defRPr sz="3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2393607" y="5181600"/>
            <a:ext cx="8434459" cy="292388"/>
          </a:xfrm>
          <a:prstGeom prst="rect">
            <a:avLst/>
          </a:prstGeom>
        </p:spPr>
        <p:txBody>
          <a:bodyPr wrap="square" lIns="274320" rIns="0">
            <a:spAutoFit/>
          </a:bodyPr>
          <a:lstStyle>
            <a:lvl1pPr marL="0" indent="0" algn="l">
              <a:buNone/>
              <a:defRPr sz="2000"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8870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_Infos"/>
          <p:cNvSpPr>
            <a:spLocks noGrp="1"/>
          </p:cNvSpPr>
          <p:nvPr>
            <p:ph type="body" sz="quarter" idx="15"/>
          </p:nvPr>
        </p:nvSpPr>
        <p:spPr>
          <a:xfrm>
            <a:off x="275502" y="906462"/>
            <a:ext cx="1726271" cy="5211763"/>
          </a:xfrm>
        </p:spPr>
        <p:txBody>
          <a:bodyPr lIns="54000" tIns="36000" rIns="54000" bIns="36000"/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itchFamily="34" charset="0"/>
              <a:buChar char="̣"/>
              <a:defRPr sz="1108" b="1" i="1">
                <a:latin typeface="Calibri" pitchFamily="34" charset="0"/>
              </a:defRPr>
            </a:lvl1pPr>
            <a:lvl2pPr marL="0" indent="0">
              <a:lnSpc>
                <a:spcPct val="100000"/>
              </a:lnSpc>
              <a:spcAft>
                <a:spcPts val="555"/>
              </a:spcAft>
              <a:buClr>
                <a:srgbClr val="FFFFFF"/>
              </a:buClr>
              <a:buFont typeface="Arial" pitchFamily="34" charset="0"/>
              <a:buChar char="̣"/>
              <a:defRPr sz="1108">
                <a:latin typeface="Calibri" pitchFamily="34" charset="0"/>
              </a:defRPr>
            </a:lvl2pPr>
            <a:lvl3pPr marL="249110" indent="-165585" defTabSz="996438">
              <a:lnSpc>
                <a:spcPct val="100000"/>
              </a:lnSpc>
              <a:buClr>
                <a:schemeClr val="bg2"/>
              </a:buClr>
              <a:buFont typeface="Webdings" pitchFamily="18" charset="2"/>
              <a:buChar char="4"/>
              <a:tabLst/>
              <a:defRPr sz="1108">
                <a:latin typeface="Calibri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_Texte"/>
          <p:cNvSpPr>
            <a:spLocks noGrp="1"/>
          </p:cNvSpPr>
          <p:nvPr>
            <p:ph type="body" sz="quarter" idx="19" hasCustomPrompt="1"/>
          </p:nvPr>
        </p:nvSpPr>
        <p:spPr>
          <a:xfrm>
            <a:off x="2176585" y="893587"/>
            <a:ext cx="9542584" cy="5234167"/>
          </a:xfr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  <a:effectLst/>
        </p:spPr>
        <p:txBody>
          <a:bodyPr tIns="36000" bIns="36000"/>
          <a:lstStyle>
            <a:lvl1pPr marL="0" indent="0">
              <a:spcBef>
                <a:spcPts val="555"/>
              </a:spcBef>
              <a:spcAft>
                <a:spcPts val="277"/>
              </a:spcAft>
              <a:buClr>
                <a:schemeClr val="bg1"/>
              </a:buClr>
              <a:buFont typeface="Arial" pitchFamily="34" charset="0"/>
              <a:buChar char="̣"/>
              <a:defRPr sz="1292" b="1" i="1"/>
            </a:lvl1pPr>
            <a:lvl2pPr marL="0" indent="0">
              <a:spcBef>
                <a:spcPts val="831"/>
              </a:spcBef>
              <a:buClr>
                <a:schemeClr val="bg1"/>
              </a:buClr>
              <a:buFont typeface="Arial" pitchFamily="34" charset="0"/>
              <a:buChar char="̣"/>
              <a:defRPr sz="1108" b="1" baseline="0"/>
            </a:lvl2pPr>
            <a:lvl3pPr marL="249224" indent="-166151">
              <a:buClr>
                <a:schemeClr val="bg1">
                  <a:lumMod val="65000"/>
                </a:schemeClr>
              </a:buClr>
              <a:buFont typeface="Webdings" pitchFamily="18" charset="2"/>
              <a:buChar char="4"/>
              <a:defRPr sz="1108"/>
            </a:lvl3pPr>
            <a:lvl4pPr marL="495288" indent="-131882">
              <a:buFont typeface="Wingdings" pitchFamily="2" charset="2"/>
              <a:buChar char="ú"/>
              <a:defRPr sz="1108"/>
            </a:lvl4pPr>
          </a:lstStyle>
          <a:p>
            <a:pPr lvl="0"/>
            <a:r>
              <a:rPr lang="fr-FR" dirty="0" err="1"/>
              <a:t>Brief</a:t>
            </a:r>
            <a:r>
              <a:rPr lang="fr-FR" dirty="0"/>
              <a:t> consultant</a:t>
            </a:r>
          </a:p>
          <a:p>
            <a:pPr lvl="1"/>
            <a:r>
              <a:rPr lang="fr-FR" dirty="0"/>
              <a:t>Nom du client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Description projet</a:t>
            </a:r>
          </a:p>
          <a:p>
            <a:pPr lvl="2"/>
            <a:r>
              <a:rPr lang="fr-FR" dirty="0"/>
              <a:t>Description projet</a:t>
            </a:r>
          </a:p>
          <a:p>
            <a:pPr lvl="3"/>
            <a:endParaRPr lang="fr-FR" dirty="0"/>
          </a:p>
        </p:txBody>
      </p:sp>
      <p:sp>
        <p:nvSpPr>
          <p:cNvPr id="2" name="_Titre Slide"/>
          <p:cNvSpPr>
            <a:spLocks noGrp="1"/>
          </p:cNvSpPr>
          <p:nvPr>
            <p:ph type="title" hasCustomPrompt="1"/>
          </p:nvPr>
        </p:nvSpPr>
        <p:spPr>
          <a:xfrm>
            <a:off x="273326" y="60328"/>
            <a:ext cx="11445852" cy="55721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/>
              <a:t>Titre de CV</a:t>
            </a:r>
          </a:p>
        </p:txBody>
      </p:sp>
    </p:spTree>
    <p:extLst>
      <p:ext uri="{BB962C8B-B14F-4D97-AF65-F5344CB8AC3E}">
        <p14:creationId xmlns:p14="http://schemas.microsoft.com/office/powerpoint/2010/main" val="35926462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 userDrawn="1"/>
        </p:nvCxnSpPr>
        <p:spPr bwMode="auto">
          <a:xfrm>
            <a:off x="0" y="888741"/>
            <a:ext cx="1219200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Connecteur droit 3"/>
          <p:cNvCxnSpPr/>
          <p:nvPr userDrawn="1"/>
        </p:nvCxnSpPr>
        <p:spPr bwMode="auto">
          <a:xfrm>
            <a:off x="0" y="6118225"/>
            <a:ext cx="1219200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Connecteur droit 4"/>
          <p:cNvCxnSpPr/>
          <p:nvPr userDrawn="1"/>
        </p:nvCxnSpPr>
        <p:spPr bwMode="auto">
          <a:xfrm rot="5400000" flipH="1" flipV="1">
            <a:off x="3292571" y="3520085"/>
            <a:ext cx="5220000" cy="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Connecteur droit 5"/>
          <p:cNvCxnSpPr/>
          <p:nvPr userDrawn="1"/>
        </p:nvCxnSpPr>
        <p:spPr bwMode="auto">
          <a:xfrm rot="16200000" flipV="1">
            <a:off x="-3171501" y="3440980"/>
            <a:ext cx="689400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Connecteur droit 6"/>
          <p:cNvCxnSpPr/>
          <p:nvPr userDrawn="1"/>
        </p:nvCxnSpPr>
        <p:spPr bwMode="auto">
          <a:xfrm rot="5400000" flipH="1" flipV="1">
            <a:off x="3476232" y="3520085"/>
            <a:ext cx="5220000" cy="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Connecteur droit 7"/>
          <p:cNvCxnSpPr/>
          <p:nvPr userDrawn="1"/>
        </p:nvCxnSpPr>
        <p:spPr bwMode="auto">
          <a:xfrm rot="5400000" flipH="1" flipV="1">
            <a:off x="8268260" y="3440983"/>
            <a:ext cx="6894000" cy="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cteur droit 8"/>
          <p:cNvCxnSpPr/>
          <p:nvPr userDrawn="1"/>
        </p:nvCxnSpPr>
        <p:spPr bwMode="auto">
          <a:xfrm rot="16200000" flipV="1">
            <a:off x="-453732" y="3513304"/>
            <a:ext cx="5209843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/>
          <p:cNvCxnSpPr/>
          <p:nvPr userDrawn="1"/>
        </p:nvCxnSpPr>
        <p:spPr bwMode="auto">
          <a:xfrm rot="5400000" flipH="1" flipV="1">
            <a:off x="1421961" y="3513307"/>
            <a:ext cx="5209844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/>
          <p:cNvCxnSpPr/>
          <p:nvPr userDrawn="1"/>
        </p:nvCxnSpPr>
        <p:spPr bwMode="auto">
          <a:xfrm rot="16200000" flipV="1">
            <a:off x="5357659" y="3513305"/>
            <a:ext cx="5209843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/>
          <p:cNvCxnSpPr/>
          <p:nvPr userDrawn="1"/>
        </p:nvCxnSpPr>
        <p:spPr bwMode="auto">
          <a:xfrm rot="5400000" flipH="1" flipV="1">
            <a:off x="7233998" y="3513307"/>
            <a:ext cx="5209844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cteur droit 13"/>
          <p:cNvCxnSpPr/>
          <p:nvPr userDrawn="1"/>
        </p:nvCxnSpPr>
        <p:spPr bwMode="auto">
          <a:xfrm>
            <a:off x="275493" y="3426435"/>
            <a:ext cx="11439768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/>
          <p:cNvCxnSpPr/>
          <p:nvPr userDrawn="1"/>
        </p:nvCxnSpPr>
        <p:spPr bwMode="auto">
          <a:xfrm>
            <a:off x="275493" y="3585825"/>
            <a:ext cx="11439768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itre"/>
          <p:cNvSpPr txBox="1"/>
          <p:nvPr userDrawn="1"/>
        </p:nvSpPr>
        <p:spPr>
          <a:xfrm>
            <a:off x="275501" y="89947"/>
            <a:ext cx="11439769" cy="468937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r>
              <a:rPr lang="fr-FR" sz="1663" b="1" dirty="0">
                <a:solidFill>
                  <a:schemeClr val="tx1"/>
                </a:solidFill>
                <a:latin typeface="Calibri" pitchFamily="34" charset="0"/>
              </a:rPr>
              <a:t>Positionnement des repères</a:t>
            </a:r>
            <a:r>
              <a:rPr lang="fr-FR" sz="1663" b="1" baseline="0" dirty="0">
                <a:solidFill>
                  <a:schemeClr val="tx1"/>
                </a:solidFill>
                <a:latin typeface="Calibri" pitchFamily="34" charset="0"/>
              </a:rPr>
              <a:t> de dessin types</a:t>
            </a:r>
            <a:endParaRPr lang="fr-FR" sz="1663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401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</p:spTree>
    <p:extLst>
      <p:ext uri="{BB962C8B-B14F-4D97-AF65-F5344CB8AC3E}">
        <p14:creationId xmlns:p14="http://schemas.microsoft.com/office/powerpoint/2010/main" val="243302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solidFill>
          <a:srgbClr val="5BAFB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3378" y="6583681"/>
            <a:ext cx="12195378" cy="274320"/>
          </a:xfrm>
          <a:custGeom>
            <a:avLst/>
            <a:gdLst>
              <a:gd name="connsiteX0" fmla="*/ 0 w 12195378"/>
              <a:gd name="connsiteY0" fmla="*/ 0 h 213360"/>
              <a:gd name="connsiteX1" fmla="*/ 12195378 w 12195378"/>
              <a:gd name="connsiteY1" fmla="*/ 0 h 213360"/>
              <a:gd name="connsiteX2" fmla="*/ 12195378 w 12195378"/>
              <a:gd name="connsiteY2" fmla="*/ 213360 h 213360"/>
              <a:gd name="connsiteX3" fmla="*/ 0 w 12195378"/>
              <a:gd name="connsiteY3" fmla="*/ 213360 h 213360"/>
              <a:gd name="connsiteX4" fmla="*/ 0 w 12195378"/>
              <a:gd name="connsiteY4" fmla="*/ 0 h 213360"/>
              <a:gd name="connsiteX0" fmla="*/ 0 w 12195378"/>
              <a:gd name="connsiteY0" fmla="*/ 71120 h 213360"/>
              <a:gd name="connsiteX1" fmla="*/ 12195378 w 12195378"/>
              <a:gd name="connsiteY1" fmla="*/ 0 h 213360"/>
              <a:gd name="connsiteX2" fmla="*/ 12195378 w 12195378"/>
              <a:gd name="connsiteY2" fmla="*/ 213360 h 213360"/>
              <a:gd name="connsiteX3" fmla="*/ 0 w 12195378"/>
              <a:gd name="connsiteY3" fmla="*/ 213360 h 213360"/>
              <a:gd name="connsiteX4" fmla="*/ 0 w 12195378"/>
              <a:gd name="connsiteY4" fmla="*/ 71120 h 213360"/>
              <a:gd name="connsiteX0" fmla="*/ 0 w 12195378"/>
              <a:gd name="connsiteY0" fmla="*/ 132080 h 274320"/>
              <a:gd name="connsiteX1" fmla="*/ 12195378 w 12195378"/>
              <a:gd name="connsiteY1" fmla="*/ 0 h 274320"/>
              <a:gd name="connsiteX2" fmla="*/ 12195378 w 12195378"/>
              <a:gd name="connsiteY2" fmla="*/ 274320 h 274320"/>
              <a:gd name="connsiteX3" fmla="*/ 0 w 12195378"/>
              <a:gd name="connsiteY3" fmla="*/ 274320 h 274320"/>
              <a:gd name="connsiteX4" fmla="*/ 0 w 12195378"/>
              <a:gd name="connsiteY4" fmla="*/ 132080 h 274320"/>
              <a:gd name="connsiteX0" fmla="*/ 0 w 12195378"/>
              <a:gd name="connsiteY0" fmla="*/ 142240 h 274320"/>
              <a:gd name="connsiteX1" fmla="*/ 12195378 w 12195378"/>
              <a:gd name="connsiteY1" fmla="*/ 0 h 274320"/>
              <a:gd name="connsiteX2" fmla="*/ 12195378 w 12195378"/>
              <a:gd name="connsiteY2" fmla="*/ 274320 h 274320"/>
              <a:gd name="connsiteX3" fmla="*/ 0 w 12195378"/>
              <a:gd name="connsiteY3" fmla="*/ 274320 h 274320"/>
              <a:gd name="connsiteX4" fmla="*/ 0 w 12195378"/>
              <a:gd name="connsiteY4" fmla="*/ 1422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378" h="274320">
                <a:moveTo>
                  <a:pt x="0" y="142240"/>
                </a:moveTo>
                <a:lnTo>
                  <a:pt x="12195378" y="0"/>
                </a:lnTo>
                <a:lnTo>
                  <a:pt x="12195378" y="274320"/>
                </a:lnTo>
                <a:lnTo>
                  <a:pt x="0" y="274320"/>
                </a:lnTo>
                <a:lnTo>
                  <a:pt x="0" y="142240"/>
                </a:lnTo>
                <a:close/>
              </a:path>
            </a:pathLst>
          </a:custGeom>
          <a:solidFill>
            <a:srgbClr val="5BAFBD">
              <a:alpha val="48000"/>
            </a:srgbClr>
          </a:solidFill>
          <a:ln w="9525">
            <a:noFill/>
          </a:ln>
          <a:effectLst>
            <a:outerShdw blurRad="63500" dist="381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202160" cy="930309"/>
          </a:xfrm>
          <a:custGeom>
            <a:avLst/>
            <a:gdLst>
              <a:gd name="connsiteX0" fmla="*/ 0 w 12192000"/>
              <a:gd name="connsiteY0" fmla="*/ 0 h 747429"/>
              <a:gd name="connsiteX1" fmla="*/ 12192000 w 12192000"/>
              <a:gd name="connsiteY1" fmla="*/ 0 h 747429"/>
              <a:gd name="connsiteX2" fmla="*/ 12192000 w 12192000"/>
              <a:gd name="connsiteY2" fmla="*/ 747429 h 747429"/>
              <a:gd name="connsiteX3" fmla="*/ 0 w 12192000"/>
              <a:gd name="connsiteY3" fmla="*/ 747429 h 747429"/>
              <a:gd name="connsiteX4" fmla="*/ 0 w 12192000"/>
              <a:gd name="connsiteY4" fmla="*/ 0 h 747429"/>
              <a:gd name="connsiteX0" fmla="*/ 0 w 12192000"/>
              <a:gd name="connsiteY0" fmla="*/ 0 h 930309"/>
              <a:gd name="connsiteX1" fmla="*/ 12192000 w 12192000"/>
              <a:gd name="connsiteY1" fmla="*/ 0 h 930309"/>
              <a:gd name="connsiteX2" fmla="*/ 12192000 w 12192000"/>
              <a:gd name="connsiteY2" fmla="*/ 747429 h 930309"/>
              <a:gd name="connsiteX3" fmla="*/ 0 w 12192000"/>
              <a:gd name="connsiteY3" fmla="*/ 930309 h 930309"/>
              <a:gd name="connsiteX4" fmla="*/ 0 w 12192000"/>
              <a:gd name="connsiteY4" fmla="*/ 0 h 930309"/>
              <a:gd name="connsiteX0" fmla="*/ 0 w 12202160"/>
              <a:gd name="connsiteY0" fmla="*/ 0 h 930309"/>
              <a:gd name="connsiteX1" fmla="*/ 12192000 w 12202160"/>
              <a:gd name="connsiteY1" fmla="*/ 0 h 930309"/>
              <a:gd name="connsiteX2" fmla="*/ 12202160 w 12202160"/>
              <a:gd name="connsiteY2" fmla="*/ 564549 h 930309"/>
              <a:gd name="connsiteX3" fmla="*/ 0 w 12202160"/>
              <a:gd name="connsiteY3" fmla="*/ 930309 h 930309"/>
              <a:gd name="connsiteX4" fmla="*/ 0 w 12202160"/>
              <a:gd name="connsiteY4" fmla="*/ 0 h 93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160" h="930309">
                <a:moveTo>
                  <a:pt x="0" y="0"/>
                </a:moveTo>
                <a:lnTo>
                  <a:pt x="12192000" y="0"/>
                </a:lnTo>
                <a:lnTo>
                  <a:pt x="12202160" y="564549"/>
                </a:lnTo>
                <a:lnTo>
                  <a:pt x="0" y="93030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7000"/>
            </a:schemeClr>
          </a:solidFill>
          <a:ln w="9525">
            <a:noFill/>
          </a:ln>
          <a:effectLst>
            <a:outerShdw blurRad="190500" dist="50800" dir="540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1" name="_Titre Slid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715265" y="6"/>
            <a:ext cx="7528477" cy="74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>
            <a:lvl1pPr>
              <a:defRPr b="0" spc="300">
                <a:solidFill>
                  <a:srgbClr val="4196B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fr-FR" dirty="0"/>
              <a:t>Message du slide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0"/>
          </p:nvPr>
        </p:nvSpPr>
        <p:spPr>
          <a:xfrm>
            <a:off x="3204519" y="1079500"/>
            <a:ext cx="8736145" cy="53848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8" name="Numéro page"/>
          <p:cNvSpPr>
            <a:spLocks noChangeArrowheads="1"/>
          </p:cNvSpPr>
          <p:nvPr userDrawn="1"/>
        </p:nvSpPr>
        <p:spPr bwMode="auto">
          <a:xfrm>
            <a:off x="11966737" y="6307824"/>
            <a:ext cx="225263" cy="53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3231" tIns="33231" rIns="33231" bIns="33231" anchor="b">
            <a:noAutofit/>
          </a:bodyPr>
          <a:lstStyle/>
          <a:p>
            <a:pPr algn="r" eaLnBrk="0" hangingPunct="0">
              <a:defRPr/>
            </a:pPr>
            <a:fld id="{BAD49BFB-1B9F-4DEC-A3FC-EFADB1903A70}" type="slidenum">
              <a:rPr lang="fr-FR" sz="1100" b="0" i="1">
                <a:solidFill>
                  <a:schemeClr val="bg1"/>
                </a:solidFill>
                <a:latin typeface="Calibri" pitchFamily="34" charset="0"/>
                <a:ea typeface="ï¼­ï¼³ ï¼°ã‚´ã‚·ãƒƒã‚¯" charset="-128"/>
                <a:cs typeface="Calibri" pitchFamily="34" charset="0"/>
              </a:rPr>
              <a:pPr algn="r" eaLnBrk="0" hangingPunct="0">
                <a:defRPr/>
              </a:pPr>
              <a:t>‹N°›</a:t>
            </a:fld>
            <a:endParaRPr lang="fr-FR" sz="1100" b="0" i="1" dirty="0">
              <a:solidFill>
                <a:schemeClr val="bg1"/>
              </a:solidFill>
              <a:latin typeface="Calibri" pitchFamily="34" charset="0"/>
              <a:ea typeface="ï¼­ï¼³ ï¼°ã‚´ã‚·ãƒƒã‚¯" charset="-128"/>
              <a:cs typeface="Calibri" pitchFamily="34" charset="0"/>
            </a:endParaRP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3611"/>
            <a:ext cx="12200240" cy="3258574"/>
          </a:xfrm>
          <a:custGeom>
            <a:avLst/>
            <a:gdLst>
              <a:gd name="connsiteX0" fmla="*/ 0 w 4006166"/>
              <a:gd name="connsiteY0" fmla="*/ 3427196 h 6854391"/>
              <a:gd name="connsiteX1" fmla="*/ 2003083 w 4006166"/>
              <a:gd name="connsiteY1" fmla="*/ 0 h 6854391"/>
              <a:gd name="connsiteX2" fmla="*/ 4006166 w 4006166"/>
              <a:gd name="connsiteY2" fmla="*/ 0 h 6854391"/>
              <a:gd name="connsiteX3" fmla="*/ 0 w 4006166"/>
              <a:gd name="connsiteY3" fmla="*/ 6854391 h 6854391"/>
              <a:gd name="connsiteX4" fmla="*/ 0 w 4006166"/>
              <a:gd name="connsiteY4" fmla="*/ 3427196 h 6854391"/>
              <a:gd name="connsiteX0" fmla="*/ 0 w 4006166"/>
              <a:gd name="connsiteY0" fmla="*/ 3427196 h 6854391"/>
              <a:gd name="connsiteX1" fmla="*/ 763563 w 4006166"/>
              <a:gd name="connsiteY1" fmla="*/ 0 h 6854391"/>
              <a:gd name="connsiteX2" fmla="*/ 4006166 w 4006166"/>
              <a:gd name="connsiteY2" fmla="*/ 0 h 6854391"/>
              <a:gd name="connsiteX3" fmla="*/ 0 w 4006166"/>
              <a:gd name="connsiteY3" fmla="*/ 6854391 h 6854391"/>
              <a:gd name="connsiteX4" fmla="*/ 0 w 4006166"/>
              <a:gd name="connsiteY4" fmla="*/ 3427196 h 6854391"/>
              <a:gd name="connsiteX0" fmla="*/ 0 w 4006166"/>
              <a:gd name="connsiteY0" fmla="*/ 1161516 h 6854391"/>
              <a:gd name="connsiteX1" fmla="*/ 763563 w 4006166"/>
              <a:gd name="connsiteY1" fmla="*/ 0 h 6854391"/>
              <a:gd name="connsiteX2" fmla="*/ 4006166 w 4006166"/>
              <a:gd name="connsiteY2" fmla="*/ 0 h 6854391"/>
              <a:gd name="connsiteX3" fmla="*/ 0 w 4006166"/>
              <a:gd name="connsiteY3" fmla="*/ 6854391 h 6854391"/>
              <a:gd name="connsiteX4" fmla="*/ 0 w 4006166"/>
              <a:gd name="connsiteY4" fmla="*/ 1161516 h 6854391"/>
              <a:gd name="connsiteX0" fmla="*/ 0 w 4006166"/>
              <a:gd name="connsiteY0" fmla="*/ 1161516 h 6854391"/>
              <a:gd name="connsiteX1" fmla="*/ 226 w 4006166"/>
              <a:gd name="connsiteY1" fmla="*/ 17329 h 6854391"/>
              <a:gd name="connsiteX2" fmla="*/ 4006166 w 4006166"/>
              <a:gd name="connsiteY2" fmla="*/ 0 h 6854391"/>
              <a:gd name="connsiteX3" fmla="*/ 0 w 4006166"/>
              <a:gd name="connsiteY3" fmla="*/ 6854391 h 6854391"/>
              <a:gd name="connsiteX4" fmla="*/ 0 w 4006166"/>
              <a:gd name="connsiteY4" fmla="*/ 1161516 h 6854391"/>
              <a:gd name="connsiteX0" fmla="*/ 0 w 4006166"/>
              <a:gd name="connsiteY0" fmla="*/ 1161516 h 6854391"/>
              <a:gd name="connsiteX1" fmla="*/ 226 w 4006166"/>
              <a:gd name="connsiteY1" fmla="*/ 17329 h 6854391"/>
              <a:gd name="connsiteX2" fmla="*/ 4006166 w 4006166"/>
              <a:gd name="connsiteY2" fmla="*/ 0 h 6854391"/>
              <a:gd name="connsiteX3" fmla="*/ 2425355 w 4006166"/>
              <a:gd name="connsiteY3" fmla="*/ 2695611 h 6854391"/>
              <a:gd name="connsiteX4" fmla="*/ 0 w 4006166"/>
              <a:gd name="connsiteY4" fmla="*/ 6854391 h 6854391"/>
              <a:gd name="connsiteX5" fmla="*/ 0 w 4006166"/>
              <a:gd name="connsiteY5" fmla="*/ 1161516 h 6854391"/>
              <a:gd name="connsiteX0" fmla="*/ 0 w 4006167"/>
              <a:gd name="connsiteY0" fmla="*/ 1161516 h 6854391"/>
              <a:gd name="connsiteX1" fmla="*/ 226 w 4006167"/>
              <a:gd name="connsiteY1" fmla="*/ 17329 h 6854391"/>
              <a:gd name="connsiteX2" fmla="*/ 4006166 w 4006167"/>
              <a:gd name="connsiteY2" fmla="*/ 0 h 6854391"/>
              <a:gd name="connsiteX3" fmla="*/ 4006167 w 4006167"/>
              <a:gd name="connsiteY3" fmla="*/ 3284772 h 6854391"/>
              <a:gd name="connsiteX4" fmla="*/ 0 w 4006167"/>
              <a:gd name="connsiteY4" fmla="*/ 6854391 h 6854391"/>
              <a:gd name="connsiteX5" fmla="*/ 0 w 4006167"/>
              <a:gd name="connsiteY5" fmla="*/ 1161516 h 6854391"/>
              <a:gd name="connsiteX0" fmla="*/ 0 w 4008874"/>
              <a:gd name="connsiteY0" fmla="*/ 1161516 h 6854391"/>
              <a:gd name="connsiteX1" fmla="*/ 226 w 4008874"/>
              <a:gd name="connsiteY1" fmla="*/ 17329 h 6854391"/>
              <a:gd name="connsiteX2" fmla="*/ 4006166 w 4008874"/>
              <a:gd name="connsiteY2" fmla="*/ 0 h 6854391"/>
              <a:gd name="connsiteX3" fmla="*/ 4008874 w 4008874"/>
              <a:gd name="connsiteY3" fmla="*/ 3925917 h 6854391"/>
              <a:gd name="connsiteX4" fmla="*/ 0 w 4008874"/>
              <a:gd name="connsiteY4" fmla="*/ 6854391 h 6854391"/>
              <a:gd name="connsiteX5" fmla="*/ 0 w 4008874"/>
              <a:gd name="connsiteY5" fmla="*/ 1161516 h 685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8874" h="6854391">
                <a:moveTo>
                  <a:pt x="0" y="1161516"/>
                </a:moveTo>
                <a:cubicBezTo>
                  <a:pt x="75" y="780120"/>
                  <a:pt x="151" y="398725"/>
                  <a:pt x="226" y="17329"/>
                </a:cubicBezTo>
                <a:lnTo>
                  <a:pt x="4006166" y="0"/>
                </a:lnTo>
                <a:cubicBezTo>
                  <a:pt x="4006166" y="1094924"/>
                  <a:pt x="4008874" y="2830993"/>
                  <a:pt x="4008874" y="3925917"/>
                </a:cubicBezTo>
                <a:lnTo>
                  <a:pt x="0" y="6854391"/>
                </a:lnTo>
                <a:lnTo>
                  <a:pt x="0" y="11615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" y="239595"/>
            <a:ext cx="6527800" cy="5054600"/>
          </a:xfrm>
          <a:prstGeom prst="rect">
            <a:avLst/>
          </a:prstGeom>
        </p:spPr>
      </p:pic>
      <p:sp>
        <p:nvSpPr>
          <p:cNvPr id="5" name="_Date"/>
          <p:cNvSpPr>
            <a:spLocks noGrp="1"/>
          </p:cNvSpPr>
          <p:nvPr>
            <p:ph type="body" sz="quarter" idx="13" hasCustomPrompt="1"/>
          </p:nvPr>
        </p:nvSpPr>
        <p:spPr>
          <a:xfrm>
            <a:off x="508885" y="4419600"/>
            <a:ext cx="11174232" cy="5261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36000" bIns="36000"/>
          <a:lstStyle>
            <a:lvl1pPr marL="0" indent="0" algn="ctr">
              <a:buFont typeface="Arial" pitchFamily="34" charset="0"/>
              <a:buNone/>
              <a:def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defRPr>
            </a:lvl1pPr>
          </a:lstStyle>
          <a:p>
            <a:pPr lvl="0"/>
            <a:r>
              <a:rPr lang="fr-FR" dirty="0" err="1"/>
              <a:t>Corporate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11" name="Date Placeholder 3"/>
          <p:cNvSpPr>
            <a:spLocks noGrp="1"/>
          </p:cNvSpPr>
          <p:nvPr userDrawn="1"/>
        </p:nvSpPr>
        <p:spPr>
          <a:xfrm>
            <a:off x="2865138" y="4945747"/>
            <a:ext cx="6461742" cy="3484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C4AC875-D408-CF4A-B495-524BED44F30D}" type="datetime4">
              <a:rPr lang="fr-FR" sz="1800" i="1" smtClean="0">
                <a:solidFill>
                  <a:schemeClr val="bg1">
                    <a:alpha val="61000"/>
                  </a:schemeClr>
                </a:solidFill>
                <a:latin typeface="Calibri" charset="0"/>
                <a:ea typeface="Calibri" charset="0"/>
                <a:cs typeface="Calibri" charset="0"/>
              </a:rPr>
              <a:pPr algn="ctr"/>
              <a:t>29 avril 2019</a:t>
            </a:fld>
            <a:endParaRPr lang="fr-FR" sz="1800" i="1" dirty="0">
              <a:solidFill>
                <a:schemeClr val="bg1">
                  <a:alpha val="61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17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18"/>
          <p:cNvSpPr/>
          <p:nvPr userDrawn="1"/>
        </p:nvSpPr>
        <p:spPr>
          <a:xfrm flipV="1">
            <a:off x="10017760" y="-3646"/>
            <a:ext cx="2184850" cy="1603533"/>
          </a:xfrm>
          <a:custGeom>
            <a:avLst/>
            <a:gdLst>
              <a:gd name="connsiteX0" fmla="*/ 1229424 w 4858141"/>
              <a:gd name="connsiteY0" fmla="*/ 2684911 h 2684911"/>
              <a:gd name="connsiteX1" fmla="*/ 4858141 w 4858141"/>
              <a:gd name="connsiteY1" fmla="*/ 2684911 h 2684911"/>
              <a:gd name="connsiteX2" fmla="*/ 4858141 w 4858141"/>
              <a:gd name="connsiteY2" fmla="*/ 1794066 h 2684911"/>
              <a:gd name="connsiteX3" fmla="*/ 2452345 w 4858141"/>
              <a:gd name="connsiteY3" fmla="*/ 0 h 2684911"/>
              <a:gd name="connsiteX4" fmla="*/ 0 w 4858141"/>
              <a:gd name="connsiteY4" fmla="*/ 1773905 h 2684911"/>
              <a:gd name="connsiteX0" fmla="*/ 3074126 w 4858141"/>
              <a:gd name="connsiteY0" fmla="*/ 2684911 h 2684911"/>
              <a:gd name="connsiteX1" fmla="*/ 4858141 w 4858141"/>
              <a:gd name="connsiteY1" fmla="*/ 2684911 h 2684911"/>
              <a:gd name="connsiteX2" fmla="*/ 4858141 w 4858141"/>
              <a:gd name="connsiteY2" fmla="*/ 1794066 h 2684911"/>
              <a:gd name="connsiteX3" fmla="*/ 2452345 w 4858141"/>
              <a:gd name="connsiteY3" fmla="*/ 0 h 2684911"/>
              <a:gd name="connsiteX4" fmla="*/ 0 w 4858141"/>
              <a:gd name="connsiteY4" fmla="*/ 1773905 h 2684911"/>
              <a:gd name="connsiteX5" fmla="*/ 3074126 w 4858141"/>
              <a:gd name="connsiteY5" fmla="*/ 2684911 h 2684911"/>
              <a:gd name="connsiteX0" fmla="*/ 2112018 w 3896033"/>
              <a:gd name="connsiteY0" fmla="*/ 2684911 h 2684911"/>
              <a:gd name="connsiteX1" fmla="*/ 3896033 w 3896033"/>
              <a:gd name="connsiteY1" fmla="*/ 2684911 h 2684911"/>
              <a:gd name="connsiteX2" fmla="*/ 3896033 w 3896033"/>
              <a:gd name="connsiteY2" fmla="*/ 1794066 h 2684911"/>
              <a:gd name="connsiteX3" fmla="*/ 1490237 w 3896033"/>
              <a:gd name="connsiteY3" fmla="*/ 0 h 2684911"/>
              <a:gd name="connsiteX4" fmla="*/ 0 w 3896033"/>
              <a:gd name="connsiteY4" fmla="*/ 1090093 h 2684911"/>
              <a:gd name="connsiteX5" fmla="*/ 2112018 w 3896033"/>
              <a:gd name="connsiteY5" fmla="*/ 2684911 h 2684911"/>
              <a:gd name="connsiteX0" fmla="*/ 2112018 w 3896033"/>
              <a:gd name="connsiteY0" fmla="*/ 1603533 h 1603533"/>
              <a:gd name="connsiteX1" fmla="*/ 3896033 w 3896033"/>
              <a:gd name="connsiteY1" fmla="*/ 1603533 h 1603533"/>
              <a:gd name="connsiteX2" fmla="*/ 3896033 w 3896033"/>
              <a:gd name="connsiteY2" fmla="*/ 712688 h 1603533"/>
              <a:gd name="connsiteX3" fmla="*/ 2921472 w 3896033"/>
              <a:gd name="connsiteY3" fmla="*/ 0 h 1603533"/>
              <a:gd name="connsiteX4" fmla="*/ 0 w 3896033"/>
              <a:gd name="connsiteY4" fmla="*/ 8715 h 1603533"/>
              <a:gd name="connsiteX5" fmla="*/ 2112018 w 3896033"/>
              <a:gd name="connsiteY5" fmla="*/ 1603533 h 1603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6033" h="1603533">
                <a:moveTo>
                  <a:pt x="2112018" y="1603533"/>
                </a:moveTo>
                <a:lnTo>
                  <a:pt x="3896033" y="1603533"/>
                </a:lnTo>
                <a:lnTo>
                  <a:pt x="3896033" y="712688"/>
                </a:lnTo>
                <a:lnTo>
                  <a:pt x="2921472" y="0"/>
                </a:lnTo>
                <a:lnTo>
                  <a:pt x="0" y="8715"/>
                </a:lnTo>
                <a:cubicBezTo>
                  <a:pt x="409808" y="312384"/>
                  <a:pt x="1702210" y="1299864"/>
                  <a:pt x="2112018" y="1603533"/>
                </a:cubicBez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6"/>
            <a:ext cx="3627120" cy="6854391"/>
          </a:xfrm>
          <a:custGeom>
            <a:avLst/>
            <a:gdLst>
              <a:gd name="connsiteX0" fmla="*/ 0 w 4006166"/>
              <a:gd name="connsiteY0" fmla="*/ 3427196 h 6854391"/>
              <a:gd name="connsiteX1" fmla="*/ 2003083 w 4006166"/>
              <a:gd name="connsiteY1" fmla="*/ 0 h 6854391"/>
              <a:gd name="connsiteX2" fmla="*/ 4006166 w 4006166"/>
              <a:gd name="connsiteY2" fmla="*/ 0 h 6854391"/>
              <a:gd name="connsiteX3" fmla="*/ 0 w 4006166"/>
              <a:gd name="connsiteY3" fmla="*/ 6854391 h 6854391"/>
              <a:gd name="connsiteX4" fmla="*/ 0 w 4006166"/>
              <a:gd name="connsiteY4" fmla="*/ 3427196 h 6854391"/>
              <a:gd name="connsiteX0" fmla="*/ 0 w 4006166"/>
              <a:gd name="connsiteY0" fmla="*/ 3427196 h 6854391"/>
              <a:gd name="connsiteX1" fmla="*/ 763563 w 4006166"/>
              <a:gd name="connsiteY1" fmla="*/ 0 h 6854391"/>
              <a:gd name="connsiteX2" fmla="*/ 4006166 w 4006166"/>
              <a:gd name="connsiteY2" fmla="*/ 0 h 6854391"/>
              <a:gd name="connsiteX3" fmla="*/ 0 w 4006166"/>
              <a:gd name="connsiteY3" fmla="*/ 6854391 h 6854391"/>
              <a:gd name="connsiteX4" fmla="*/ 0 w 4006166"/>
              <a:gd name="connsiteY4" fmla="*/ 3427196 h 6854391"/>
              <a:gd name="connsiteX0" fmla="*/ 0 w 4006166"/>
              <a:gd name="connsiteY0" fmla="*/ 1161516 h 6854391"/>
              <a:gd name="connsiteX1" fmla="*/ 763563 w 4006166"/>
              <a:gd name="connsiteY1" fmla="*/ 0 h 6854391"/>
              <a:gd name="connsiteX2" fmla="*/ 4006166 w 4006166"/>
              <a:gd name="connsiteY2" fmla="*/ 0 h 6854391"/>
              <a:gd name="connsiteX3" fmla="*/ 0 w 4006166"/>
              <a:gd name="connsiteY3" fmla="*/ 6854391 h 6854391"/>
              <a:gd name="connsiteX4" fmla="*/ 0 w 4006166"/>
              <a:gd name="connsiteY4" fmla="*/ 1161516 h 685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6166" h="6854391">
                <a:moveTo>
                  <a:pt x="0" y="1161516"/>
                </a:moveTo>
                <a:lnTo>
                  <a:pt x="763563" y="0"/>
                </a:lnTo>
                <a:lnTo>
                  <a:pt x="4006166" y="0"/>
                </a:lnTo>
                <a:lnTo>
                  <a:pt x="0" y="6854391"/>
                </a:lnTo>
                <a:lnTo>
                  <a:pt x="0" y="11615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934531" y="156626"/>
            <a:ext cx="4704523" cy="164343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#00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2393608" y="4602981"/>
            <a:ext cx="8434459" cy="578619"/>
          </a:xfrm>
          <a:prstGeom prst="rect">
            <a:avLst/>
          </a:prstGeom>
        </p:spPr>
        <p:txBody>
          <a:bodyPr lIns="274320" rIns="0" anchor="b">
            <a:noAutofit/>
          </a:bodyPr>
          <a:lstStyle>
            <a:lvl1pPr algn="l">
              <a:defRPr sz="3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2393607" y="5181600"/>
            <a:ext cx="8434459" cy="292388"/>
          </a:xfrm>
          <a:prstGeom prst="rect">
            <a:avLst/>
          </a:prstGeom>
        </p:spPr>
        <p:txBody>
          <a:bodyPr wrap="square" lIns="274320" rIns="0">
            <a:spAutoFit/>
          </a:bodyPr>
          <a:lstStyle>
            <a:lvl1pPr marL="0" indent="0" algn="l">
              <a:buNone/>
              <a:defRPr sz="2000"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828441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18"/>
          <p:cNvSpPr/>
          <p:nvPr userDrawn="1"/>
        </p:nvSpPr>
        <p:spPr>
          <a:xfrm flipV="1">
            <a:off x="9326880" y="-3645"/>
            <a:ext cx="2875730" cy="1654333"/>
          </a:xfrm>
          <a:custGeom>
            <a:avLst/>
            <a:gdLst>
              <a:gd name="connsiteX0" fmla="*/ 1229424 w 4858141"/>
              <a:gd name="connsiteY0" fmla="*/ 2684911 h 2684911"/>
              <a:gd name="connsiteX1" fmla="*/ 4858141 w 4858141"/>
              <a:gd name="connsiteY1" fmla="*/ 2684911 h 2684911"/>
              <a:gd name="connsiteX2" fmla="*/ 4858141 w 4858141"/>
              <a:gd name="connsiteY2" fmla="*/ 1794066 h 2684911"/>
              <a:gd name="connsiteX3" fmla="*/ 2452345 w 4858141"/>
              <a:gd name="connsiteY3" fmla="*/ 0 h 2684911"/>
              <a:gd name="connsiteX4" fmla="*/ 0 w 4858141"/>
              <a:gd name="connsiteY4" fmla="*/ 1773905 h 2684911"/>
              <a:gd name="connsiteX0" fmla="*/ 3074126 w 4858141"/>
              <a:gd name="connsiteY0" fmla="*/ 2684911 h 2684911"/>
              <a:gd name="connsiteX1" fmla="*/ 4858141 w 4858141"/>
              <a:gd name="connsiteY1" fmla="*/ 2684911 h 2684911"/>
              <a:gd name="connsiteX2" fmla="*/ 4858141 w 4858141"/>
              <a:gd name="connsiteY2" fmla="*/ 1794066 h 2684911"/>
              <a:gd name="connsiteX3" fmla="*/ 2452345 w 4858141"/>
              <a:gd name="connsiteY3" fmla="*/ 0 h 2684911"/>
              <a:gd name="connsiteX4" fmla="*/ 0 w 4858141"/>
              <a:gd name="connsiteY4" fmla="*/ 1773905 h 2684911"/>
              <a:gd name="connsiteX5" fmla="*/ 3074126 w 4858141"/>
              <a:gd name="connsiteY5" fmla="*/ 2684911 h 2684911"/>
              <a:gd name="connsiteX0" fmla="*/ 2112018 w 3896033"/>
              <a:gd name="connsiteY0" fmla="*/ 2684911 h 2684911"/>
              <a:gd name="connsiteX1" fmla="*/ 3896033 w 3896033"/>
              <a:gd name="connsiteY1" fmla="*/ 2684911 h 2684911"/>
              <a:gd name="connsiteX2" fmla="*/ 3896033 w 3896033"/>
              <a:gd name="connsiteY2" fmla="*/ 1794066 h 2684911"/>
              <a:gd name="connsiteX3" fmla="*/ 1490237 w 3896033"/>
              <a:gd name="connsiteY3" fmla="*/ 0 h 2684911"/>
              <a:gd name="connsiteX4" fmla="*/ 0 w 3896033"/>
              <a:gd name="connsiteY4" fmla="*/ 1090093 h 2684911"/>
              <a:gd name="connsiteX5" fmla="*/ 2112018 w 3896033"/>
              <a:gd name="connsiteY5" fmla="*/ 2684911 h 2684911"/>
              <a:gd name="connsiteX0" fmla="*/ 2112018 w 3896033"/>
              <a:gd name="connsiteY0" fmla="*/ 1603533 h 1603533"/>
              <a:gd name="connsiteX1" fmla="*/ 3896033 w 3896033"/>
              <a:gd name="connsiteY1" fmla="*/ 1603533 h 1603533"/>
              <a:gd name="connsiteX2" fmla="*/ 3896033 w 3896033"/>
              <a:gd name="connsiteY2" fmla="*/ 712688 h 1603533"/>
              <a:gd name="connsiteX3" fmla="*/ 2921472 w 3896033"/>
              <a:gd name="connsiteY3" fmla="*/ 0 h 1603533"/>
              <a:gd name="connsiteX4" fmla="*/ 0 w 3896033"/>
              <a:gd name="connsiteY4" fmla="*/ 8715 h 1603533"/>
              <a:gd name="connsiteX5" fmla="*/ 2112018 w 3896033"/>
              <a:gd name="connsiteY5" fmla="*/ 1603533 h 1603533"/>
              <a:gd name="connsiteX0" fmla="*/ 3343998 w 5128013"/>
              <a:gd name="connsiteY0" fmla="*/ 1604978 h 1604978"/>
              <a:gd name="connsiteX1" fmla="*/ 5128013 w 5128013"/>
              <a:gd name="connsiteY1" fmla="*/ 1604978 h 1604978"/>
              <a:gd name="connsiteX2" fmla="*/ 5128013 w 5128013"/>
              <a:gd name="connsiteY2" fmla="*/ 714133 h 1604978"/>
              <a:gd name="connsiteX3" fmla="*/ 4153452 w 5128013"/>
              <a:gd name="connsiteY3" fmla="*/ 1445 h 1604978"/>
              <a:gd name="connsiteX4" fmla="*/ 0 w 5128013"/>
              <a:gd name="connsiteY4" fmla="*/ 0 h 1604978"/>
              <a:gd name="connsiteX5" fmla="*/ 3343998 w 5128013"/>
              <a:gd name="connsiteY5" fmla="*/ 1604978 h 1604978"/>
              <a:gd name="connsiteX0" fmla="*/ 3343998 w 5128013"/>
              <a:gd name="connsiteY0" fmla="*/ 1654333 h 1654333"/>
              <a:gd name="connsiteX1" fmla="*/ 5128013 w 5128013"/>
              <a:gd name="connsiteY1" fmla="*/ 1654333 h 1654333"/>
              <a:gd name="connsiteX2" fmla="*/ 5128013 w 5128013"/>
              <a:gd name="connsiteY2" fmla="*/ 763488 h 1654333"/>
              <a:gd name="connsiteX3" fmla="*/ 3066412 w 5128013"/>
              <a:gd name="connsiteY3" fmla="*/ 0 h 1654333"/>
              <a:gd name="connsiteX4" fmla="*/ 0 w 5128013"/>
              <a:gd name="connsiteY4" fmla="*/ 49355 h 1654333"/>
              <a:gd name="connsiteX5" fmla="*/ 3343998 w 5128013"/>
              <a:gd name="connsiteY5" fmla="*/ 1654333 h 1654333"/>
              <a:gd name="connsiteX0" fmla="*/ 3343998 w 5128013"/>
              <a:gd name="connsiteY0" fmla="*/ 1654333 h 1654333"/>
              <a:gd name="connsiteX1" fmla="*/ 5128013 w 5128013"/>
              <a:gd name="connsiteY1" fmla="*/ 1654333 h 1654333"/>
              <a:gd name="connsiteX2" fmla="*/ 5128013 w 5128013"/>
              <a:gd name="connsiteY2" fmla="*/ 763488 h 1654333"/>
              <a:gd name="connsiteX3" fmla="*/ 3066412 w 5128013"/>
              <a:gd name="connsiteY3" fmla="*/ 0 h 1654333"/>
              <a:gd name="connsiteX4" fmla="*/ 0 w 5128013"/>
              <a:gd name="connsiteY4" fmla="*/ 49355 h 1654333"/>
              <a:gd name="connsiteX5" fmla="*/ 3343998 w 5128013"/>
              <a:gd name="connsiteY5" fmla="*/ 1654333 h 1654333"/>
              <a:gd name="connsiteX0" fmla="*/ 3343998 w 5128013"/>
              <a:gd name="connsiteY0" fmla="*/ 1654333 h 1654333"/>
              <a:gd name="connsiteX1" fmla="*/ 5128013 w 5128013"/>
              <a:gd name="connsiteY1" fmla="*/ 1654333 h 1654333"/>
              <a:gd name="connsiteX2" fmla="*/ 5128013 w 5128013"/>
              <a:gd name="connsiteY2" fmla="*/ 763488 h 1654333"/>
              <a:gd name="connsiteX3" fmla="*/ 3066412 w 5128013"/>
              <a:gd name="connsiteY3" fmla="*/ 0 h 1654333"/>
              <a:gd name="connsiteX4" fmla="*/ 0 w 5128013"/>
              <a:gd name="connsiteY4" fmla="*/ 49355 h 1654333"/>
              <a:gd name="connsiteX5" fmla="*/ 3343998 w 5128013"/>
              <a:gd name="connsiteY5" fmla="*/ 1654333 h 1654333"/>
              <a:gd name="connsiteX0" fmla="*/ 3343998 w 5182365"/>
              <a:gd name="connsiteY0" fmla="*/ 1654333 h 1654333"/>
              <a:gd name="connsiteX1" fmla="*/ 5128013 w 5182365"/>
              <a:gd name="connsiteY1" fmla="*/ 1654333 h 1654333"/>
              <a:gd name="connsiteX2" fmla="*/ 5182365 w 5182365"/>
              <a:gd name="connsiteY2" fmla="*/ 1027648 h 1654333"/>
              <a:gd name="connsiteX3" fmla="*/ 3066412 w 5182365"/>
              <a:gd name="connsiteY3" fmla="*/ 0 h 1654333"/>
              <a:gd name="connsiteX4" fmla="*/ 0 w 5182365"/>
              <a:gd name="connsiteY4" fmla="*/ 49355 h 1654333"/>
              <a:gd name="connsiteX5" fmla="*/ 3343998 w 5182365"/>
              <a:gd name="connsiteY5" fmla="*/ 1654333 h 1654333"/>
              <a:gd name="connsiteX0" fmla="*/ 3343998 w 5128013"/>
              <a:gd name="connsiteY0" fmla="*/ 1654333 h 1654333"/>
              <a:gd name="connsiteX1" fmla="*/ 5128013 w 5128013"/>
              <a:gd name="connsiteY1" fmla="*/ 1654333 h 1654333"/>
              <a:gd name="connsiteX2" fmla="*/ 5091778 w 5128013"/>
              <a:gd name="connsiteY2" fmla="*/ 1047968 h 1654333"/>
              <a:gd name="connsiteX3" fmla="*/ 3066412 w 5128013"/>
              <a:gd name="connsiteY3" fmla="*/ 0 h 1654333"/>
              <a:gd name="connsiteX4" fmla="*/ 0 w 5128013"/>
              <a:gd name="connsiteY4" fmla="*/ 49355 h 1654333"/>
              <a:gd name="connsiteX5" fmla="*/ 3343998 w 5128013"/>
              <a:gd name="connsiteY5" fmla="*/ 1654333 h 165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8013" h="1654333">
                <a:moveTo>
                  <a:pt x="3343998" y="1654333"/>
                </a:moveTo>
                <a:lnTo>
                  <a:pt x="5128013" y="1654333"/>
                </a:lnTo>
                <a:lnTo>
                  <a:pt x="5091778" y="1047968"/>
                </a:lnTo>
                <a:lnTo>
                  <a:pt x="3066412" y="0"/>
                </a:lnTo>
                <a:lnTo>
                  <a:pt x="0" y="49355"/>
                </a:lnTo>
                <a:lnTo>
                  <a:pt x="3343998" y="1654333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475804" y="268386"/>
            <a:ext cx="4704523" cy="164343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#00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2393608" y="4602981"/>
            <a:ext cx="8434459" cy="578619"/>
          </a:xfrm>
          <a:prstGeom prst="rect">
            <a:avLst/>
          </a:prstGeom>
        </p:spPr>
        <p:txBody>
          <a:bodyPr lIns="274320" rIns="0" anchor="b">
            <a:noAutofit/>
          </a:bodyPr>
          <a:lstStyle>
            <a:lvl1pPr algn="l">
              <a:defRPr sz="3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2393607" y="5181600"/>
            <a:ext cx="8434459" cy="292388"/>
          </a:xfrm>
          <a:prstGeom prst="rect">
            <a:avLst/>
          </a:prstGeom>
        </p:spPr>
        <p:txBody>
          <a:bodyPr wrap="square" lIns="274320" rIns="0">
            <a:spAutoFit/>
          </a:bodyPr>
          <a:lstStyle>
            <a:lvl1pPr marL="0" indent="0" algn="l">
              <a:buNone/>
              <a:defRPr sz="2000"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Freeform: Shape 11"/>
          <p:cNvSpPr/>
          <p:nvPr userDrawn="1"/>
        </p:nvSpPr>
        <p:spPr>
          <a:xfrm rot="5400000">
            <a:off x="-267349" y="4414555"/>
            <a:ext cx="1674590" cy="1139894"/>
          </a:xfrm>
          <a:custGeom>
            <a:avLst/>
            <a:gdLst>
              <a:gd name="connsiteX0" fmla="*/ 0 w 1674590"/>
              <a:gd name="connsiteY0" fmla="*/ 1139893 h 1139894"/>
              <a:gd name="connsiteX1" fmla="*/ 824542 w 1674590"/>
              <a:gd name="connsiteY1" fmla="*/ 0 h 1139894"/>
              <a:gd name="connsiteX2" fmla="*/ 1674590 w 1674590"/>
              <a:gd name="connsiteY2" fmla="*/ 1139894 h 113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4590" h="1139894">
                <a:moveTo>
                  <a:pt x="0" y="1139893"/>
                </a:moveTo>
                <a:lnTo>
                  <a:pt x="824542" y="0"/>
                </a:lnTo>
                <a:lnTo>
                  <a:pt x="1674590" y="113989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7806889" cy="4723331"/>
          </a:xfrm>
          <a:custGeom>
            <a:avLst/>
            <a:gdLst>
              <a:gd name="connsiteX0" fmla="*/ 0 w 7806889"/>
              <a:gd name="connsiteY0" fmla="*/ 0 h 4723331"/>
              <a:gd name="connsiteX1" fmla="*/ 7806889 w 7806889"/>
              <a:gd name="connsiteY1" fmla="*/ 0 h 4723331"/>
              <a:gd name="connsiteX2" fmla="*/ 1473016 w 7806889"/>
              <a:gd name="connsiteY2" fmla="*/ 4723331 h 4723331"/>
              <a:gd name="connsiteX3" fmla="*/ 0 w 7806889"/>
              <a:gd name="connsiteY3" fmla="*/ 365782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6889" h="4723331">
                <a:moveTo>
                  <a:pt x="0" y="0"/>
                </a:moveTo>
                <a:lnTo>
                  <a:pt x="7806889" y="0"/>
                </a:lnTo>
                <a:lnTo>
                  <a:pt x="1473016" y="4723331"/>
                </a:lnTo>
                <a:lnTo>
                  <a:pt x="0" y="3657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Freeform: Shape 13"/>
          <p:cNvSpPr/>
          <p:nvPr userDrawn="1"/>
        </p:nvSpPr>
        <p:spPr>
          <a:xfrm rot="10800000" flipV="1">
            <a:off x="0" y="5213253"/>
            <a:ext cx="3747554" cy="1644747"/>
          </a:xfrm>
          <a:custGeom>
            <a:avLst/>
            <a:gdLst>
              <a:gd name="connsiteX0" fmla="*/ 2273790 w 3747554"/>
              <a:gd name="connsiteY0" fmla="*/ 0 h 1644747"/>
              <a:gd name="connsiteX1" fmla="*/ 0 w 3747554"/>
              <a:gd name="connsiteY1" fmla="*/ 1644747 h 1644747"/>
              <a:gd name="connsiteX2" fmla="*/ 3747554 w 3747554"/>
              <a:gd name="connsiteY2" fmla="*/ 1644747 h 1644747"/>
              <a:gd name="connsiteX3" fmla="*/ 3747554 w 3747554"/>
              <a:gd name="connsiteY3" fmla="*/ 1099025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554" h="1644747">
                <a:moveTo>
                  <a:pt x="2273790" y="0"/>
                </a:moveTo>
                <a:lnTo>
                  <a:pt x="0" y="1644747"/>
                </a:lnTo>
                <a:lnTo>
                  <a:pt x="3747554" y="1644747"/>
                </a:lnTo>
                <a:lnTo>
                  <a:pt x="3747554" y="1099025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829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2393608" y="4602981"/>
            <a:ext cx="8434459" cy="578619"/>
          </a:xfrm>
          <a:prstGeom prst="rect">
            <a:avLst/>
          </a:prstGeom>
        </p:spPr>
        <p:txBody>
          <a:bodyPr lIns="274320" rIns="0" anchor="b">
            <a:noAutofit/>
          </a:bodyPr>
          <a:lstStyle>
            <a:lvl1pPr algn="l">
              <a:defRPr sz="3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2393607" y="5181600"/>
            <a:ext cx="8434459" cy="292388"/>
          </a:xfrm>
          <a:prstGeom prst="rect">
            <a:avLst/>
          </a:prstGeom>
        </p:spPr>
        <p:txBody>
          <a:bodyPr wrap="square" lIns="274320" rIns="0">
            <a:spAutoFit/>
          </a:bodyPr>
          <a:lstStyle>
            <a:lvl1pPr marL="0" indent="0" algn="l">
              <a:buNone/>
              <a:defRPr sz="2000"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02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36"/>
          <p:cNvSpPr/>
          <p:nvPr userDrawn="1"/>
        </p:nvSpPr>
        <p:spPr>
          <a:xfrm>
            <a:off x="0" y="1"/>
            <a:ext cx="12192000" cy="68580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gradFill flip="none" rotWithShape="1">
            <a:gsLst>
              <a:gs pos="0">
                <a:srgbClr val="4196B0"/>
              </a:gs>
              <a:gs pos="100000">
                <a:srgbClr val="79CFD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3556000"/>
          </a:xfrm>
          <a:custGeom>
            <a:avLst/>
            <a:gdLst>
              <a:gd name="connsiteX0" fmla="*/ 0 w 12192000"/>
              <a:gd name="connsiteY0" fmla="*/ 0 h 5029201"/>
              <a:gd name="connsiteX1" fmla="*/ 12192000 w 12192000"/>
              <a:gd name="connsiteY1" fmla="*/ 0 h 5029201"/>
              <a:gd name="connsiteX2" fmla="*/ 12192000 w 12192000"/>
              <a:gd name="connsiteY2" fmla="*/ 2514601 h 5029201"/>
              <a:gd name="connsiteX3" fmla="*/ 12192000 w 12192000"/>
              <a:gd name="connsiteY3" fmla="*/ 5029201 h 5029201"/>
              <a:gd name="connsiteX4" fmla="*/ 6614601 w 12192000"/>
              <a:gd name="connsiteY4" fmla="*/ 5029201 h 5029201"/>
              <a:gd name="connsiteX5" fmla="*/ 6096000 w 12192000"/>
              <a:gd name="connsiteY5" fmla="*/ 4524815 h 5029201"/>
              <a:gd name="connsiteX6" fmla="*/ 5577400 w 12192000"/>
              <a:gd name="connsiteY6" fmla="*/ 5029201 h 5029201"/>
              <a:gd name="connsiteX7" fmla="*/ 0 w 12192000"/>
              <a:gd name="connsiteY7" fmla="*/ 5029201 h 5029201"/>
              <a:gd name="connsiteX0" fmla="*/ 0 w 12192000"/>
              <a:gd name="connsiteY0" fmla="*/ 0 h 5029201"/>
              <a:gd name="connsiteX1" fmla="*/ 12192000 w 12192000"/>
              <a:gd name="connsiteY1" fmla="*/ 0 h 5029201"/>
              <a:gd name="connsiteX2" fmla="*/ 12192000 w 12192000"/>
              <a:gd name="connsiteY2" fmla="*/ 2514601 h 5029201"/>
              <a:gd name="connsiteX3" fmla="*/ 12192000 w 12192000"/>
              <a:gd name="connsiteY3" fmla="*/ 5029201 h 5029201"/>
              <a:gd name="connsiteX4" fmla="*/ 6614601 w 12192000"/>
              <a:gd name="connsiteY4" fmla="*/ 5029201 h 5029201"/>
              <a:gd name="connsiteX5" fmla="*/ 6085840 w 12192000"/>
              <a:gd name="connsiteY5" fmla="*/ 4208694 h 5029201"/>
              <a:gd name="connsiteX6" fmla="*/ 5577400 w 12192000"/>
              <a:gd name="connsiteY6" fmla="*/ 5029201 h 5029201"/>
              <a:gd name="connsiteX7" fmla="*/ 0 w 12192000"/>
              <a:gd name="connsiteY7" fmla="*/ 5029201 h 5029201"/>
              <a:gd name="connsiteX8" fmla="*/ 0 w 12192000"/>
              <a:gd name="connsiteY8" fmla="*/ 0 h 502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29201">
                <a:moveTo>
                  <a:pt x="0" y="0"/>
                </a:moveTo>
                <a:lnTo>
                  <a:pt x="12192000" y="0"/>
                </a:lnTo>
                <a:lnTo>
                  <a:pt x="12192000" y="2514601"/>
                </a:lnTo>
                <a:lnTo>
                  <a:pt x="12192000" y="5029201"/>
                </a:lnTo>
                <a:lnTo>
                  <a:pt x="6614601" y="5029201"/>
                </a:lnTo>
                <a:lnTo>
                  <a:pt x="6085840" y="4208694"/>
                </a:lnTo>
                <a:lnTo>
                  <a:pt x="5577400" y="5029201"/>
                </a:lnTo>
                <a:lnTo>
                  <a:pt x="0" y="502920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19128" y="3556001"/>
            <a:ext cx="11377264" cy="843280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28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864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solidFill>
          <a:srgbClr val="5BAFB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 not remove" hidden="1">
            <a:extLst>
              <a:ext uri="{FF2B5EF4-FFF2-40B4-BE49-F238E27FC236}">
                <a16:creationId xmlns:a16="http://schemas.microsoft.com/office/drawing/2014/main" id="{8A259274-2B66-4213-9828-6D27FD4425D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700" cy="12700"/>
          </a:xfrm>
          <a:prstGeom prst="octagon">
            <a:avLst/>
          </a:prstGeom>
          <a:noFill/>
          <a:ln w="9525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bg1">
                    <a:lumMod val="65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graphicFrame>
        <p:nvGraphicFramePr>
          <p:cNvPr id="9" name="Objet 8" hidden="1">
            <a:extLst>
              <a:ext uri="{FF2B5EF4-FFF2-40B4-BE49-F238E27FC236}">
                <a16:creationId xmlns:a16="http://schemas.microsoft.com/office/drawing/2014/main" id="{DAA4EA47-300D-4AC9-841E-A8E518B19E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10" name="Diapositive think-cell" r:id="rId5" imgW="415" imgH="416" progId="TCLayout.ActiveDocument.1">
                  <p:embed/>
                </p:oleObj>
              </mc:Choice>
              <mc:Fallback>
                <p:oleObj name="Diapositive think-cell" r:id="rId5" imgW="415" imgH="416" progId="TCLayout.ActiveDocument.1">
                  <p:embed/>
                  <p:pic>
                    <p:nvPicPr>
                      <p:cNvPr id="9" name="Objet 8" hidden="1">
                        <a:extLst>
                          <a:ext uri="{FF2B5EF4-FFF2-40B4-BE49-F238E27FC236}">
                            <a16:creationId xmlns:a16="http://schemas.microsoft.com/office/drawing/2014/main" id="{DAA4EA47-300D-4AC9-841E-A8E518B19E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>
          <a:xfrm>
            <a:off x="-3378" y="6583681"/>
            <a:ext cx="12195378" cy="274320"/>
          </a:xfrm>
          <a:custGeom>
            <a:avLst/>
            <a:gdLst>
              <a:gd name="connsiteX0" fmla="*/ 0 w 12195378"/>
              <a:gd name="connsiteY0" fmla="*/ 0 h 213360"/>
              <a:gd name="connsiteX1" fmla="*/ 12195378 w 12195378"/>
              <a:gd name="connsiteY1" fmla="*/ 0 h 213360"/>
              <a:gd name="connsiteX2" fmla="*/ 12195378 w 12195378"/>
              <a:gd name="connsiteY2" fmla="*/ 213360 h 213360"/>
              <a:gd name="connsiteX3" fmla="*/ 0 w 12195378"/>
              <a:gd name="connsiteY3" fmla="*/ 213360 h 213360"/>
              <a:gd name="connsiteX4" fmla="*/ 0 w 12195378"/>
              <a:gd name="connsiteY4" fmla="*/ 0 h 213360"/>
              <a:gd name="connsiteX0" fmla="*/ 0 w 12195378"/>
              <a:gd name="connsiteY0" fmla="*/ 71120 h 213360"/>
              <a:gd name="connsiteX1" fmla="*/ 12195378 w 12195378"/>
              <a:gd name="connsiteY1" fmla="*/ 0 h 213360"/>
              <a:gd name="connsiteX2" fmla="*/ 12195378 w 12195378"/>
              <a:gd name="connsiteY2" fmla="*/ 213360 h 213360"/>
              <a:gd name="connsiteX3" fmla="*/ 0 w 12195378"/>
              <a:gd name="connsiteY3" fmla="*/ 213360 h 213360"/>
              <a:gd name="connsiteX4" fmla="*/ 0 w 12195378"/>
              <a:gd name="connsiteY4" fmla="*/ 71120 h 213360"/>
              <a:gd name="connsiteX0" fmla="*/ 0 w 12195378"/>
              <a:gd name="connsiteY0" fmla="*/ 132080 h 274320"/>
              <a:gd name="connsiteX1" fmla="*/ 12195378 w 12195378"/>
              <a:gd name="connsiteY1" fmla="*/ 0 h 274320"/>
              <a:gd name="connsiteX2" fmla="*/ 12195378 w 12195378"/>
              <a:gd name="connsiteY2" fmla="*/ 274320 h 274320"/>
              <a:gd name="connsiteX3" fmla="*/ 0 w 12195378"/>
              <a:gd name="connsiteY3" fmla="*/ 274320 h 274320"/>
              <a:gd name="connsiteX4" fmla="*/ 0 w 12195378"/>
              <a:gd name="connsiteY4" fmla="*/ 132080 h 274320"/>
              <a:gd name="connsiteX0" fmla="*/ 0 w 12195378"/>
              <a:gd name="connsiteY0" fmla="*/ 142240 h 274320"/>
              <a:gd name="connsiteX1" fmla="*/ 12195378 w 12195378"/>
              <a:gd name="connsiteY1" fmla="*/ 0 h 274320"/>
              <a:gd name="connsiteX2" fmla="*/ 12195378 w 12195378"/>
              <a:gd name="connsiteY2" fmla="*/ 274320 h 274320"/>
              <a:gd name="connsiteX3" fmla="*/ 0 w 12195378"/>
              <a:gd name="connsiteY3" fmla="*/ 274320 h 274320"/>
              <a:gd name="connsiteX4" fmla="*/ 0 w 12195378"/>
              <a:gd name="connsiteY4" fmla="*/ 1422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378" h="274320">
                <a:moveTo>
                  <a:pt x="0" y="142240"/>
                </a:moveTo>
                <a:lnTo>
                  <a:pt x="12195378" y="0"/>
                </a:lnTo>
                <a:lnTo>
                  <a:pt x="12195378" y="274320"/>
                </a:lnTo>
                <a:lnTo>
                  <a:pt x="0" y="274320"/>
                </a:lnTo>
                <a:lnTo>
                  <a:pt x="0" y="142240"/>
                </a:lnTo>
                <a:close/>
              </a:path>
            </a:pathLst>
          </a:custGeom>
          <a:solidFill>
            <a:srgbClr val="5BAFBD">
              <a:alpha val="48000"/>
            </a:srgbClr>
          </a:solidFill>
          <a:ln w="9525">
            <a:noFill/>
          </a:ln>
          <a:effectLst>
            <a:outerShdw blurRad="63500" dist="381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202160" cy="930309"/>
          </a:xfrm>
          <a:custGeom>
            <a:avLst/>
            <a:gdLst>
              <a:gd name="connsiteX0" fmla="*/ 0 w 12192000"/>
              <a:gd name="connsiteY0" fmla="*/ 0 h 747429"/>
              <a:gd name="connsiteX1" fmla="*/ 12192000 w 12192000"/>
              <a:gd name="connsiteY1" fmla="*/ 0 h 747429"/>
              <a:gd name="connsiteX2" fmla="*/ 12192000 w 12192000"/>
              <a:gd name="connsiteY2" fmla="*/ 747429 h 747429"/>
              <a:gd name="connsiteX3" fmla="*/ 0 w 12192000"/>
              <a:gd name="connsiteY3" fmla="*/ 747429 h 747429"/>
              <a:gd name="connsiteX4" fmla="*/ 0 w 12192000"/>
              <a:gd name="connsiteY4" fmla="*/ 0 h 747429"/>
              <a:gd name="connsiteX0" fmla="*/ 0 w 12192000"/>
              <a:gd name="connsiteY0" fmla="*/ 0 h 930309"/>
              <a:gd name="connsiteX1" fmla="*/ 12192000 w 12192000"/>
              <a:gd name="connsiteY1" fmla="*/ 0 h 930309"/>
              <a:gd name="connsiteX2" fmla="*/ 12192000 w 12192000"/>
              <a:gd name="connsiteY2" fmla="*/ 747429 h 930309"/>
              <a:gd name="connsiteX3" fmla="*/ 0 w 12192000"/>
              <a:gd name="connsiteY3" fmla="*/ 930309 h 930309"/>
              <a:gd name="connsiteX4" fmla="*/ 0 w 12192000"/>
              <a:gd name="connsiteY4" fmla="*/ 0 h 930309"/>
              <a:gd name="connsiteX0" fmla="*/ 0 w 12202160"/>
              <a:gd name="connsiteY0" fmla="*/ 0 h 930309"/>
              <a:gd name="connsiteX1" fmla="*/ 12192000 w 12202160"/>
              <a:gd name="connsiteY1" fmla="*/ 0 h 930309"/>
              <a:gd name="connsiteX2" fmla="*/ 12202160 w 12202160"/>
              <a:gd name="connsiteY2" fmla="*/ 564549 h 930309"/>
              <a:gd name="connsiteX3" fmla="*/ 0 w 12202160"/>
              <a:gd name="connsiteY3" fmla="*/ 930309 h 930309"/>
              <a:gd name="connsiteX4" fmla="*/ 0 w 12202160"/>
              <a:gd name="connsiteY4" fmla="*/ 0 h 93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160" h="930309">
                <a:moveTo>
                  <a:pt x="0" y="0"/>
                </a:moveTo>
                <a:lnTo>
                  <a:pt x="12192000" y="0"/>
                </a:lnTo>
                <a:lnTo>
                  <a:pt x="12202160" y="564549"/>
                </a:lnTo>
                <a:lnTo>
                  <a:pt x="0" y="93030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7000"/>
            </a:schemeClr>
          </a:solidFill>
          <a:ln w="9525">
            <a:noFill/>
          </a:ln>
          <a:effectLst>
            <a:outerShdw blurRad="190500" dist="50800" dir="540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1" name="_Titre Slid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73327" y="6"/>
            <a:ext cx="10970415" cy="74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>
            <a:lvl1pPr>
              <a:defRPr b="0" spc="300">
                <a:solidFill>
                  <a:srgbClr val="4196B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fr-FR" dirty="0"/>
              <a:t>Message du slide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4pPr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8" name="Numéro page"/>
          <p:cNvSpPr>
            <a:spLocks noChangeArrowheads="1"/>
          </p:cNvSpPr>
          <p:nvPr userDrawn="1"/>
        </p:nvSpPr>
        <p:spPr bwMode="auto">
          <a:xfrm>
            <a:off x="11966737" y="6307824"/>
            <a:ext cx="225263" cy="53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3231" tIns="33231" rIns="33231" bIns="33231" anchor="b">
            <a:noAutofit/>
          </a:bodyPr>
          <a:lstStyle/>
          <a:p>
            <a:pPr algn="r" eaLnBrk="0" hangingPunct="0">
              <a:defRPr/>
            </a:pPr>
            <a:fld id="{BAD49BFB-1B9F-4DEC-A3FC-EFADB1903A70}" type="slidenum">
              <a:rPr lang="fr-FR" sz="1100" b="0" i="1">
                <a:solidFill>
                  <a:schemeClr val="bg1"/>
                </a:solidFill>
                <a:latin typeface="Calibri" pitchFamily="34" charset="0"/>
                <a:ea typeface="ï¼­ï¼³ ï¼°ã‚´ã‚·ãƒƒã‚¯" charset="-128"/>
                <a:cs typeface="Calibri" pitchFamily="34" charset="0"/>
              </a:rPr>
              <a:pPr algn="r" eaLnBrk="0" hangingPunct="0">
                <a:defRPr/>
              </a:pPr>
              <a:t>‹N°›</a:t>
            </a:fld>
            <a:endParaRPr lang="fr-FR" sz="1100" b="0" i="1" dirty="0">
              <a:solidFill>
                <a:schemeClr val="bg1"/>
              </a:solidFill>
              <a:latin typeface="Calibri" pitchFamily="34" charset="0"/>
              <a:ea typeface="ï¼­ï¼³ ï¼°ã‚´ã‚·ãƒƒã‚¯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2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475804" y="268386"/>
            <a:ext cx="4704523" cy="1643439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3600" b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#00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2393608" y="4602981"/>
            <a:ext cx="8434459" cy="578619"/>
          </a:xfrm>
          <a:prstGeom prst="rect">
            <a:avLst/>
          </a:prstGeom>
        </p:spPr>
        <p:txBody>
          <a:bodyPr lIns="274320" rIns="0" anchor="b">
            <a:noAutofit/>
          </a:bodyPr>
          <a:lstStyle>
            <a:lvl1pPr algn="l">
              <a:defRPr sz="3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2393607" y="5181600"/>
            <a:ext cx="8434459" cy="292388"/>
          </a:xfrm>
          <a:prstGeom prst="rect">
            <a:avLst/>
          </a:prstGeom>
        </p:spPr>
        <p:txBody>
          <a:bodyPr wrap="square" lIns="274320" rIns="0">
            <a:spAutoFit/>
          </a:bodyPr>
          <a:lstStyle>
            <a:lvl1pPr marL="0" indent="0" algn="l">
              <a:buNone/>
              <a:defRPr sz="2000"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Freeform: Shape 11"/>
          <p:cNvSpPr/>
          <p:nvPr userDrawn="1"/>
        </p:nvSpPr>
        <p:spPr>
          <a:xfrm rot="5400000">
            <a:off x="-267349" y="4414555"/>
            <a:ext cx="1674590" cy="1139894"/>
          </a:xfrm>
          <a:custGeom>
            <a:avLst/>
            <a:gdLst>
              <a:gd name="connsiteX0" fmla="*/ 0 w 1674590"/>
              <a:gd name="connsiteY0" fmla="*/ 1139893 h 1139894"/>
              <a:gd name="connsiteX1" fmla="*/ 824542 w 1674590"/>
              <a:gd name="connsiteY1" fmla="*/ 0 h 1139894"/>
              <a:gd name="connsiteX2" fmla="*/ 1674590 w 1674590"/>
              <a:gd name="connsiteY2" fmla="*/ 1139894 h 1139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4590" h="1139894">
                <a:moveTo>
                  <a:pt x="0" y="1139893"/>
                </a:moveTo>
                <a:lnTo>
                  <a:pt x="824542" y="0"/>
                </a:lnTo>
                <a:lnTo>
                  <a:pt x="1674590" y="1139894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7806889" cy="4723331"/>
          </a:xfrm>
          <a:custGeom>
            <a:avLst/>
            <a:gdLst>
              <a:gd name="connsiteX0" fmla="*/ 0 w 7806889"/>
              <a:gd name="connsiteY0" fmla="*/ 0 h 4723331"/>
              <a:gd name="connsiteX1" fmla="*/ 7806889 w 7806889"/>
              <a:gd name="connsiteY1" fmla="*/ 0 h 4723331"/>
              <a:gd name="connsiteX2" fmla="*/ 1473016 w 7806889"/>
              <a:gd name="connsiteY2" fmla="*/ 4723331 h 4723331"/>
              <a:gd name="connsiteX3" fmla="*/ 0 w 7806889"/>
              <a:gd name="connsiteY3" fmla="*/ 3657825 h 472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06889" h="4723331">
                <a:moveTo>
                  <a:pt x="0" y="0"/>
                </a:moveTo>
                <a:lnTo>
                  <a:pt x="7806889" y="0"/>
                </a:lnTo>
                <a:lnTo>
                  <a:pt x="1473016" y="4723331"/>
                </a:lnTo>
                <a:lnTo>
                  <a:pt x="0" y="36578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Freeform: Shape 13"/>
          <p:cNvSpPr/>
          <p:nvPr userDrawn="1"/>
        </p:nvSpPr>
        <p:spPr>
          <a:xfrm rot="10800000" flipV="1">
            <a:off x="0" y="5213253"/>
            <a:ext cx="3747554" cy="1644747"/>
          </a:xfrm>
          <a:custGeom>
            <a:avLst/>
            <a:gdLst>
              <a:gd name="connsiteX0" fmla="*/ 2273790 w 3747554"/>
              <a:gd name="connsiteY0" fmla="*/ 0 h 1644747"/>
              <a:gd name="connsiteX1" fmla="*/ 0 w 3747554"/>
              <a:gd name="connsiteY1" fmla="*/ 1644747 h 1644747"/>
              <a:gd name="connsiteX2" fmla="*/ 3747554 w 3747554"/>
              <a:gd name="connsiteY2" fmla="*/ 1644747 h 1644747"/>
              <a:gd name="connsiteX3" fmla="*/ 3747554 w 3747554"/>
              <a:gd name="connsiteY3" fmla="*/ 1099025 h 164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47554" h="1644747">
                <a:moveTo>
                  <a:pt x="2273790" y="0"/>
                </a:moveTo>
                <a:lnTo>
                  <a:pt x="0" y="1644747"/>
                </a:lnTo>
                <a:lnTo>
                  <a:pt x="3747554" y="1644747"/>
                </a:lnTo>
                <a:lnTo>
                  <a:pt x="3747554" y="1099025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graphique_unité"/>
          <p:cNvSpPr>
            <a:spLocks noGrp="1"/>
          </p:cNvSpPr>
          <p:nvPr>
            <p:ph type="body" sz="quarter" idx="16" hasCustomPrompt="1"/>
          </p:nvPr>
        </p:nvSpPr>
        <p:spPr>
          <a:xfrm>
            <a:off x="275493" y="1283590"/>
            <a:ext cx="7015931" cy="155599"/>
          </a:xfrm>
        </p:spPr>
        <p:txBody>
          <a:bodyPr lIns="0" rIns="0" anchor="b"/>
          <a:lstStyle>
            <a:lvl1pPr marL="0" indent="0">
              <a:buNone/>
              <a:defRPr sz="1200" b="1" i="0" baseline="0">
                <a:solidFill>
                  <a:srgbClr val="57AEBE"/>
                </a:solidFill>
              </a:defRPr>
            </a:lvl1pPr>
          </a:lstStyle>
          <a:p>
            <a:pPr lvl="0"/>
            <a:r>
              <a:rPr lang="fr-FR" dirty="0"/>
              <a:t>Titre et unité du graphique</a:t>
            </a:r>
          </a:p>
        </p:txBody>
      </p:sp>
      <p:sp>
        <p:nvSpPr>
          <p:cNvPr id="7" name="_graphique_Titre"/>
          <p:cNvSpPr>
            <a:spLocks noGrp="1"/>
          </p:cNvSpPr>
          <p:nvPr>
            <p:ph type="body" sz="quarter" idx="18" hasCustomPrompt="1"/>
          </p:nvPr>
        </p:nvSpPr>
        <p:spPr>
          <a:xfrm>
            <a:off x="275502" y="909487"/>
            <a:ext cx="7016940" cy="288000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 baseline="0">
                <a:solidFill>
                  <a:srgbClr val="4599B7"/>
                </a:solidFill>
              </a:defRPr>
            </a:lvl1pPr>
          </a:lstStyle>
          <a:p>
            <a:pPr lvl="0"/>
            <a:r>
              <a:rPr lang="fr-FR" dirty="0"/>
              <a:t>Nom de l’analyse</a:t>
            </a:r>
          </a:p>
        </p:txBody>
      </p:sp>
      <p:sp>
        <p:nvSpPr>
          <p:cNvPr id="8" name="_Texte"/>
          <p:cNvSpPr>
            <a:spLocks noGrp="1"/>
          </p:cNvSpPr>
          <p:nvPr>
            <p:ph sz="quarter" idx="11"/>
          </p:nvPr>
        </p:nvSpPr>
        <p:spPr>
          <a:xfrm>
            <a:off x="273319" y="1571222"/>
            <a:ext cx="6829848" cy="4932947"/>
          </a:xfrm>
          <a:ln w="9525">
            <a:noFill/>
          </a:ln>
        </p:spPr>
        <p:txBody>
          <a:bodyPr lIns="54000" tIns="180000" rIns="54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_Titre slide"/>
          <p:cNvSpPr>
            <a:spLocks noGrp="1"/>
          </p:cNvSpPr>
          <p:nvPr>
            <p:ph type="title" hasCustomPrompt="1"/>
          </p:nvPr>
        </p:nvSpPr>
        <p:spPr>
          <a:xfrm>
            <a:off x="273317" y="60328"/>
            <a:ext cx="11430000" cy="557213"/>
          </a:xfrm>
        </p:spPr>
        <p:txBody>
          <a:bodyPr/>
          <a:lstStyle/>
          <a:p>
            <a:r>
              <a:rPr lang="fr-FR" dirty="0"/>
              <a:t>Message du </a:t>
            </a:r>
            <a:r>
              <a:rPr lang="fr-FR" dirty="0" err="1"/>
              <a:t>slide</a:t>
            </a:r>
            <a:endParaRPr lang="fr-FR" dirty="0"/>
          </a:p>
        </p:txBody>
      </p:sp>
      <p:sp useBgFill="1">
        <p:nvSpPr>
          <p:cNvPr id="14" name="_Cadre3_Texte"/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7368211" y="1571222"/>
            <a:ext cx="4622357" cy="4932947"/>
          </a:xfrm>
          <a:ln w="9525">
            <a:solidFill>
              <a:schemeClr val="bg1">
                <a:lumMod val="65000"/>
              </a:schemeClr>
            </a:solidFill>
          </a:ln>
        </p:spPr>
        <p:txBody>
          <a:bodyPr lIns="54000" tIns="180000" rIns="54000"/>
          <a:lstStyle>
            <a:lvl1pPr>
              <a:defRPr baseline="0"/>
            </a:lvl1pPr>
          </a:lstStyle>
          <a:p>
            <a:pPr lvl="0"/>
            <a:r>
              <a:rPr lang="fr-FR" dirty="0"/>
              <a:t>Cliquez pour </a:t>
            </a:r>
            <a:r>
              <a:rPr lang="fr-FR" dirty="0" err="1"/>
              <a:t>inserer</a:t>
            </a:r>
            <a:r>
              <a:rPr lang="fr-FR" dirty="0"/>
              <a:t> une image</a:t>
            </a:r>
          </a:p>
        </p:txBody>
      </p:sp>
    </p:spTree>
    <p:extLst>
      <p:ext uri="{BB962C8B-B14F-4D97-AF65-F5344CB8AC3E}">
        <p14:creationId xmlns:p14="http://schemas.microsoft.com/office/powerpoint/2010/main" val="2355511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Titre Slid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73317" y="6"/>
            <a:ext cx="11430000" cy="73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Message du </a:t>
            </a:r>
            <a:r>
              <a:rPr lang="fr-FR" dirty="0" err="1"/>
              <a:t>slide</a:t>
            </a:r>
            <a:endParaRPr lang="fr-FR" dirty="0"/>
          </a:p>
        </p:txBody>
      </p:sp>
      <p:sp>
        <p:nvSpPr>
          <p:cNvPr id="3" name="_graphique_unité"/>
          <p:cNvSpPr>
            <a:spLocks noGrp="1"/>
          </p:cNvSpPr>
          <p:nvPr>
            <p:ph type="body" sz="quarter" idx="16" hasCustomPrompt="1"/>
          </p:nvPr>
        </p:nvSpPr>
        <p:spPr>
          <a:xfrm>
            <a:off x="275493" y="1283590"/>
            <a:ext cx="7015931" cy="155599"/>
          </a:xfrm>
        </p:spPr>
        <p:txBody>
          <a:bodyPr lIns="0" rIns="0" anchor="b"/>
          <a:lstStyle>
            <a:lvl1pPr marL="0" indent="0">
              <a:buNone/>
              <a:defRPr sz="1200" b="1" i="0" baseline="0">
                <a:solidFill>
                  <a:srgbClr val="57AEBE"/>
                </a:solidFill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4" name="_graphique_Titre"/>
          <p:cNvSpPr>
            <a:spLocks noGrp="1"/>
          </p:cNvSpPr>
          <p:nvPr>
            <p:ph type="body" sz="quarter" idx="18" hasCustomPrompt="1"/>
          </p:nvPr>
        </p:nvSpPr>
        <p:spPr>
          <a:xfrm>
            <a:off x="275502" y="909487"/>
            <a:ext cx="7016940" cy="288000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 baseline="0">
                <a:solidFill>
                  <a:srgbClr val="4599B7"/>
                </a:solidFill>
              </a:defRPr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5" name="_Texte"/>
          <p:cNvSpPr>
            <a:spLocks noGrp="1"/>
          </p:cNvSpPr>
          <p:nvPr>
            <p:ph sz="quarter" idx="11"/>
          </p:nvPr>
        </p:nvSpPr>
        <p:spPr>
          <a:xfrm>
            <a:off x="273319" y="1571222"/>
            <a:ext cx="11727851" cy="4932947"/>
          </a:xfrm>
          <a:ln w="9525">
            <a:noFill/>
          </a:ln>
        </p:spPr>
        <p:txBody>
          <a:bodyPr lIns="54000" tIns="180000" rIns="54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4030880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_graphique_source"/>
          <p:cNvSpPr>
            <a:spLocks noGrp="1"/>
          </p:cNvSpPr>
          <p:nvPr>
            <p:ph type="body" sz="quarter" idx="17" hasCustomPrompt="1"/>
          </p:nvPr>
        </p:nvSpPr>
        <p:spPr>
          <a:xfrm>
            <a:off x="275493" y="5472758"/>
            <a:ext cx="7015931" cy="645473"/>
          </a:xfrm>
        </p:spPr>
        <p:txBody>
          <a:bodyPr lIns="0" rIns="0" anchor="b"/>
          <a:lstStyle>
            <a:lvl1pPr marL="0" indent="0">
              <a:buNone/>
              <a:defRPr sz="1108" b="0" i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dirty="0"/>
              <a:t>Renseigner la source de données / le périmètre concerné par l'analyse</a:t>
            </a:r>
          </a:p>
        </p:txBody>
      </p:sp>
      <p:sp>
        <p:nvSpPr>
          <p:cNvPr id="5" name="_graphique"/>
          <p:cNvSpPr>
            <a:spLocks noGrp="1"/>
          </p:cNvSpPr>
          <p:nvPr>
            <p:ph type="chart" sz="quarter" idx="15"/>
          </p:nvPr>
        </p:nvSpPr>
        <p:spPr>
          <a:xfrm>
            <a:off x="275493" y="1610885"/>
            <a:ext cx="7015931" cy="3780000"/>
          </a:xfrm>
        </p:spPr>
        <p:txBody>
          <a:bodyPr/>
          <a:lstStyle>
            <a:lvl1pPr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sur l'icône pour ajouter un graphique</a:t>
            </a:r>
          </a:p>
        </p:txBody>
      </p:sp>
      <p:sp>
        <p:nvSpPr>
          <p:cNvPr id="6" name="_graphique_unité"/>
          <p:cNvSpPr>
            <a:spLocks noGrp="1"/>
          </p:cNvSpPr>
          <p:nvPr>
            <p:ph type="body" sz="quarter" idx="16" hasCustomPrompt="1"/>
          </p:nvPr>
        </p:nvSpPr>
        <p:spPr>
          <a:xfrm>
            <a:off x="275493" y="1227934"/>
            <a:ext cx="7015931" cy="155599"/>
          </a:xfrm>
        </p:spPr>
        <p:txBody>
          <a:bodyPr lIns="0" rIns="0" anchor="b"/>
          <a:lstStyle>
            <a:lvl1pPr marL="0" indent="0">
              <a:buNone/>
              <a:defRPr sz="1200" b="1" i="0" baseline="0">
                <a:solidFill>
                  <a:srgbClr val="57AEBE"/>
                </a:solidFill>
              </a:defRPr>
            </a:lvl1pPr>
          </a:lstStyle>
          <a:p>
            <a:pPr lvl="0"/>
            <a:r>
              <a:rPr lang="fr-FR" dirty="0"/>
              <a:t>Titre et unité du graphique</a:t>
            </a:r>
          </a:p>
        </p:txBody>
      </p:sp>
      <p:sp>
        <p:nvSpPr>
          <p:cNvPr id="9" name="_graphique_Titre"/>
          <p:cNvSpPr>
            <a:spLocks noGrp="1"/>
          </p:cNvSpPr>
          <p:nvPr>
            <p:ph type="body" sz="quarter" idx="18" hasCustomPrompt="1"/>
          </p:nvPr>
        </p:nvSpPr>
        <p:spPr>
          <a:xfrm>
            <a:off x="275502" y="893584"/>
            <a:ext cx="7016940" cy="288000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 baseline="0">
                <a:solidFill>
                  <a:srgbClr val="4599B7"/>
                </a:solidFill>
              </a:defRPr>
            </a:lvl1pPr>
          </a:lstStyle>
          <a:p>
            <a:pPr lvl="0"/>
            <a:r>
              <a:rPr lang="fr-FR" dirty="0"/>
              <a:t>Nom de l’analyse</a:t>
            </a:r>
          </a:p>
        </p:txBody>
      </p:sp>
      <p:sp>
        <p:nvSpPr>
          <p:cNvPr id="3" name="_Texte"/>
          <p:cNvSpPr>
            <a:spLocks noGrp="1"/>
          </p:cNvSpPr>
          <p:nvPr>
            <p:ph sz="quarter" idx="11"/>
          </p:nvPr>
        </p:nvSpPr>
        <p:spPr>
          <a:xfrm>
            <a:off x="7481643" y="1609863"/>
            <a:ext cx="4229719" cy="4508367"/>
          </a:xfrm>
          <a:ln w="9525">
            <a:noFill/>
          </a:ln>
        </p:spPr>
        <p:txBody>
          <a:bodyPr lIns="54000" tIns="180000" rIns="5400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4" name="_Cadre2_Titre"/>
          <p:cNvSpPr>
            <a:spLocks noGrp="1"/>
          </p:cNvSpPr>
          <p:nvPr>
            <p:ph type="body" sz="quarter" idx="13" hasCustomPrompt="1"/>
          </p:nvPr>
        </p:nvSpPr>
        <p:spPr>
          <a:xfrm>
            <a:off x="7494272" y="1267072"/>
            <a:ext cx="4224905" cy="288000"/>
          </a:xfrm>
          <a:noFill/>
        </p:spPr>
        <p:txBody>
          <a:bodyPr wrap="square" lIns="54000" tIns="0" rIns="54000" bIns="0" anchor="b">
            <a:noAutofit/>
          </a:bodyPr>
          <a:lstStyle>
            <a:lvl1pPr marL="0" indent="0" algn="ctr">
              <a:buNone/>
              <a:defRPr sz="1292" b="1" i="0"/>
            </a:lvl1pPr>
          </a:lstStyle>
          <a:p>
            <a:pPr lvl="0"/>
            <a:r>
              <a:rPr lang="fr-FR" dirty="0"/>
              <a:t>Commentaires</a:t>
            </a:r>
          </a:p>
        </p:txBody>
      </p:sp>
      <p:sp>
        <p:nvSpPr>
          <p:cNvPr id="2" name="_Titre slide"/>
          <p:cNvSpPr>
            <a:spLocks noGrp="1"/>
          </p:cNvSpPr>
          <p:nvPr>
            <p:ph type="title" hasCustomPrompt="1"/>
          </p:nvPr>
        </p:nvSpPr>
        <p:spPr>
          <a:xfrm>
            <a:off x="273317" y="60328"/>
            <a:ext cx="11430000" cy="557213"/>
          </a:xfrm>
        </p:spPr>
        <p:txBody>
          <a:bodyPr/>
          <a:lstStyle/>
          <a:p>
            <a:r>
              <a:rPr lang="fr-FR" dirty="0"/>
              <a:t>Message du </a:t>
            </a:r>
            <a:r>
              <a:rPr lang="fr-FR" dirty="0" err="1"/>
              <a:t>slide</a:t>
            </a:r>
            <a:endParaRPr lang="fr-FR" dirty="0"/>
          </a:p>
        </p:txBody>
      </p:sp>
      <p:cxnSp>
        <p:nvCxnSpPr>
          <p:cNvPr id="18" name="Connecteur droit 17"/>
          <p:cNvCxnSpPr/>
          <p:nvPr userDrawn="1"/>
        </p:nvCxnSpPr>
        <p:spPr>
          <a:xfrm>
            <a:off x="289178" y="1571223"/>
            <a:ext cx="700225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 userDrawn="1"/>
        </p:nvCxnSpPr>
        <p:spPr>
          <a:xfrm>
            <a:off x="7497490" y="1571223"/>
            <a:ext cx="4237535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752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cadre (V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_Cadre2_Texte"/>
          <p:cNvSpPr>
            <a:spLocks noGrp="1"/>
          </p:cNvSpPr>
          <p:nvPr>
            <p:ph sz="quarter" idx="11"/>
          </p:nvPr>
        </p:nvSpPr>
        <p:spPr>
          <a:xfrm>
            <a:off x="6086239" y="906467"/>
            <a:ext cx="5629031" cy="5221287"/>
          </a:xfrm>
          <a:ln w="9525">
            <a:solidFill>
              <a:schemeClr val="bg1">
                <a:lumMod val="65000"/>
              </a:schemeClr>
            </a:solidFill>
          </a:ln>
        </p:spPr>
        <p:txBody>
          <a:bodyPr lIns="54000" tIns="180000" rIns="54000"/>
          <a:lstStyle>
            <a:lvl4pPr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_Cadre2_Titre"/>
          <p:cNvSpPr>
            <a:spLocks noGrp="1"/>
          </p:cNvSpPr>
          <p:nvPr>
            <p:ph type="body" sz="quarter" idx="13" hasCustomPrompt="1"/>
          </p:nvPr>
        </p:nvSpPr>
        <p:spPr>
          <a:xfrm>
            <a:off x="8686724" y="800184"/>
            <a:ext cx="428053" cy="188898"/>
          </a:xfrm>
          <a:solidFill>
            <a:schemeClr val="bg1"/>
          </a:solidFill>
        </p:spPr>
        <p:txBody>
          <a:bodyPr wrap="none" lIns="54000" tIns="0" rIns="54000" bIns="0" anchor="ctr">
            <a:spAutoFit/>
          </a:bodyPr>
          <a:lstStyle>
            <a:lvl1pPr marL="0" indent="0" algn="ctr">
              <a:buNone/>
              <a:defRPr sz="1292" b="1" i="1"/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" name="_Texte"/>
          <p:cNvSpPr>
            <a:spLocks noGrp="1"/>
          </p:cNvSpPr>
          <p:nvPr>
            <p:ph sz="quarter" idx="10"/>
          </p:nvPr>
        </p:nvSpPr>
        <p:spPr>
          <a:xfrm>
            <a:off x="275493" y="906467"/>
            <a:ext cx="5627077" cy="5221287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" name="_Titre Slide"/>
          <p:cNvSpPr>
            <a:spLocks noGrp="1"/>
          </p:cNvSpPr>
          <p:nvPr>
            <p:ph type="title" hasCustomPrompt="1"/>
          </p:nvPr>
        </p:nvSpPr>
        <p:spPr>
          <a:xfrm>
            <a:off x="273317" y="60328"/>
            <a:ext cx="11430000" cy="557213"/>
          </a:xfrm>
        </p:spPr>
        <p:txBody>
          <a:bodyPr/>
          <a:lstStyle/>
          <a:p>
            <a:r>
              <a:rPr lang="fr-FR" dirty="0"/>
              <a:t>Message du </a:t>
            </a:r>
            <a:r>
              <a:rPr lang="fr-FR" dirty="0" err="1"/>
              <a:t>slide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48602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_Cadre2_Texte"/>
          <p:cNvSpPr>
            <a:spLocks noGrp="1"/>
          </p:cNvSpPr>
          <p:nvPr>
            <p:ph sz="quarter" idx="15"/>
          </p:nvPr>
        </p:nvSpPr>
        <p:spPr>
          <a:xfrm>
            <a:off x="6090146" y="906468"/>
            <a:ext cx="5629031" cy="5221287"/>
          </a:xfrm>
          <a:ln w="9525">
            <a:solidFill>
              <a:schemeClr val="bg1">
                <a:lumMod val="65000"/>
              </a:schemeClr>
            </a:solidFill>
          </a:ln>
        </p:spPr>
        <p:txBody>
          <a:bodyPr lIns="54000" tIns="180000" rIns="54000"/>
          <a:lstStyle>
            <a:lvl4pPr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1" name="_Cadre2_Titre"/>
          <p:cNvSpPr>
            <a:spLocks noGrp="1"/>
          </p:cNvSpPr>
          <p:nvPr>
            <p:ph type="body" sz="quarter" idx="13" hasCustomPrompt="1"/>
          </p:nvPr>
        </p:nvSpPr>
        <p:spPr>
          <a:xfrm>
            <a:off x="8693451" y="802720"/>
            <a:ext cx="428053" cy="188898"/>
          </a:xfrm>
          <a:solidFill>
            <a:schemeClr val="bg1"/>
          </a:solidFill>
        </p:spPr>
        <p:txBody>
          <a:bodyPr wrap="none" lIns="54000" tIns="0" rIns="54000" bIns="0" anchor="ctr">
            <a:spAutoFit/>
          </a:bodyPr>
          <a:lstStyle>
            <a:lvl1pPr marL="0" indent="0" algn="ctr">
              <a:buNone/>
              <a:defRPr sz="1292" b="1" i="1"/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0" name="_Cadre1_Texte"/>
          <p:cNvSpPr>
            <a:spLocks noGrp="1"/>
          </p:cNvSpPr>
          <p:nvPr>
            <p:ph sz="quarter" idx="11"/>
          </p:nvPr>
        </p:nvSpPr>
        <p:spPr>
          <a:xfrm>
            <a:off x="277455" y="906468"/>
            <a:ext cx="5629031" cy="5221287"/>
          </a:xfrm>
          <a:ln w="9525">
            <a:solidFill>
              <a:schemeClr val="bg1">
                <a:lumMod val="65000"/>
              </a:schemeClr>
            </a:solidFill>
          </a:ln>
        </p:spPr>
        <p:txBody>
          <a:bodyPr lIns="54000" tIns="180000" rIns="54000"/>
          <a:lstStyle>
            <a:lvl4pPr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1" name="_Cadre1_Titre"/>
          <p:cNvSpPr>
            <a:spLocks noGrp="1"/>
          </p:cNvSpPr>
          <p:nvPr>
            <p:ph type="body" sz="quarter" idx="18" hasCustomPrompt="1"/>
          </p:nvPr>
        </p:nvSpPr>
        <p:spPr>
          <a:xfrm>
            <a:off x="2890529" y="807256"/>
            <a:ext cx="428053" cy="188898"/>
          </a:xfrm>
          <a:solidFill>
            <a:schemeClr val="bg1"/>
          </a:solidFill>
        </p:spPr>
        <p:txBody>
          <a:bodyPr wrap="none" tIns="0" bIns="0" anchor="ctr">
            <a:spAutoFit/>
          </a:bodyPr>
          <a:lstStyle>
            <a:lvl1pPr marL="0" indent="0" algn="ctr">
              <a:buNone/>
              <a:defRPr sz="1292" b="1" i="1"/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3" name="_Titre slid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75493" y="60328"/>
            <a:ext cx="11439768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Message du </a:t>
            </a:r>
            <a:r>
              <a:rPr lang="fr-FR" dirty="0" err="1"/>
              <a:t>slide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66965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cadre (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_Cadre2_Texte"/>
          <p:cNvSpPr>
            <a:spLocks noGrp="1"/>
          </p:cNvSpPr>
          <p:nvPr>
            <p:ph sz="quarter" idx="11"/>
          </p:nvPr>
        </p:nvSpPr>
        <p:spPr>
          <a:xfrm>
            <a:off x="289178" y="3581405"/>
            <a:ext cx="11429999" cy="2546349"/>
          </a:xfrm>
          <a:ln w="9525">
            <a:solidFill>
              <a:schemeClr val="bg1">
                <a:lumMod val="65000"/>
              </a:schemeClr>
            </a:solidFill>
          </a:ln>
        </p:spPr>
        <p:txBody>
          <a:bodyPr lIns="54000" tIns="180000" rIns="54000"/>
          <a:lstStyle>
            <a:lvl4pPr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_Cadre2_Titre"/>
          <p:cNvSpPr>
            <a:spLocks noGrp="1"/>
          </p:cNvSpPr>
          <p:nvPr>
            <p:ph type="body" sz="quarter" idx="13" hasCustomPrompt="1"/>
          </p:nvPr>
        </p:nvSpPr>
        <p:spPr>
          <a:xfrm>
            <a:off x="5762794" y="3481822"/>
            <a:ext cx="428053" cy="188898"/>
          </a:xfrm>
          <a:solidFill>
            <a:schemeClr val="bg1"/>
          </a:solidFill>
        </p:spPr>
        <p:txBody>
          <a:bodyPr wrap="none" lIns="54000" tIns="0" rIns="54000" bIns="0" anchor="ctr">
            <a:spAutoFit/>
          </a:bodyPr>
          <a:lstStyle>
            <a:lvl1pPr marL="0" indent="0" algn="ctr">
              <a:buNone/>
              <a:defRPr sz="1292" b="1" i="1"/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" name="_Texte"/>
          <p:cNvSpPr>
            <a:spLocks noGrp="1"/>
          </p:cNvSpPr>
          <p:nvPr>
            <p:ph sz="quarter" idx="10"/>
          </p:nvPr>
        </p:nvSpPr>
        <p:spPr>
          <a:xfrm>
            <a:off x="289178" y="906466"/>
            <a:ext cx="11429999" cy="2524127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" name="_Titre Slide"/>
          <p:cNvSpPr>
            <a:spLocks noGrp="1"/>
          </p:cNvSpPr>
          <p:nvPr>
            <p:ph type="title" hasCustomPrompt="1"/>
          </p:nvPr>
        </p:nvSpPr>
        <p:spPr>
          <a:xfrm>
            <a:off x="273317" y="60328"/>
            <a:ext cx="11430000" cy="557213"/>
          </a:xfrm>
        </p:spPr>
        <p:txBody>
          <a:bodyPr/>
          <a:lstStyle/>
          <a:p>
            <a:r>
              <a:rPr lang="fr-FR" dirty="0"/>
              <a:t>Message du </a:t>
            </a:r>
            <a:r>
              <a:rPr lang="fr-FR" dirty="0" err="1"/>
              <a:t>slide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5647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2 cadres (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_Cadre3_Texte"/>
          <p:cNvSpPr>
            <a:spLocks noGrp="1"/>
          </p:cNvSpPr>
          <p:nvPr>
            <p:ph sz="quarter" idx="11"/>
          </p:nvPr>
        </p:nvSpPr>
        <p:spPr>
          <a:xfrm>
            <a:off x="6086241" y="3572690"/>
            <a:ext cx="5629031" cy="2555065"/>
          </a:xfrm>
          <a:ln w="9525">
            <a:solidFill>
              <a:schemeClr val="bg1">
                <a:lumMod val="65000"/>
              </a:schemeClr>
            </a:solidFill>
          </a:ln>
        </p:spPr>
        <p:txBody>
          <a:bodyPr lIns="54000" tIns="180000" rIns="5400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_Cadre3_Titre"/>
          <p:cNvSpPr>
            <a:spLocks noGrp="1"/>
          </p:cNvSpPr>
          <p:nvPr>
            <p:ph type="body" sz="quarter" idx="12" hasCustomPrompt="1"/>
          </p:nvPr>
        </p:nvSpPr>
        <p:spPr>
          <a:xfrm>
            <a:off x="8686726" y="3482772"/>
            <a:ext cx="428053" cy="188898"/>
          </a:xfrm>
          <a:solidFill>
            <a:schemeClr val="bg1"/>
          </a:solidFill>
        </p:spPr>
        <p:txBody>
          <a:bodyPr wrap="none" lIns="54000" tIns="0" rIns="54000" bIns="0" anchor="ctr">
            <a:spAutoFit/>
          </a:bodyPr>
          <a:lstStyle>
            <a:lvl1pPr marL="0" indent="0" algn="ctr">
              <a:buNone/>
              <a:defRPr sz="1292" b="1" i="1"/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3" name="_Cadre2_Texte"/>
          <p:cNvSpPr>
            <a:spLocks noGrp="1"/>
          </p:cNvSpPr>
          <p:nvPr>
            <p:ph sz="quarter" idx="10"/>
          </p:nvPr>
        </p:nvSpPr>
        <p:spPr>
          <a:xfrm>
            <a:off x="275493" y="3572690"/>
            <a:ext cx="5627077" cy="2555065"/>
          </a:xfrm>
          <a:ln w="9525">
            <a:solidFill>
              <a:schemeClr val="bg1">
                <a:lumMod val="65000"/>
              </a:schemeClr>
            </a:solidFill>
          </a:ln>
        </p:spPr>
        <p:txBody>
          <a:bodyPr lIns="54000" tIns="180000" rIns="5400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6" name="_Cadre2_Titre"/>
          <p:cNvSpPr>
            <a:spLocks noGrp="1"/>
          </p:cNvSpPr>
          <p:nvPr>
            <p:ph type="body" sz="quarter" idx="13" hasCustomPrompt="1"/>
          </p:nvPr>
        </p:nvSpPr>
        <p:spPr>
          <a:xfrm>
            <a:off x="2875011" y="3482772"/>
            <a:ext cx="428053" cy="188898"/>
          </a:xfrm>
          <a:solidFill>
            <a:schemeClr val="bg1"/>
          </a:solidFill>
        </p:spPr>
        <p:txBody>
          <a:bodyPr wrap="none" lIns="54000" tIns="0" rIns="54000" bIns="0" anchor="ctr">
            <a:spAutoFit/>
          </a:bodyPr>
          <a:lstStyle>
            <a:lvl1pPr marL="0" indent="0" algn="ctr">
              <a:buNone/>
              <a:defRPr sz="1292" b="1" i="1"/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7" name="_Texte"/>
          <p:cNvSpPr>
            <a:spLocks noGrp="1"/>
          </p:cNvSpPr>
          <p:nvPr>
            <p:ph sz="quarter" idx="14"/>
          </p:nvPr>
        </p:nvSpPr>
        <p:spPr>
          <a:xfrm>
            <a:off x="289169" y="906466"/>
            <a:ext cx="11430000" cy="24850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" name="_Titre Slide"/>
          <p:cNvSpPr>
            <a:spLocks noGrp="1"/>
          </p:cNvSpPr>
          <p:nvPr>
            <p:ph type="title" hasCustomPrompt="1"/>
          </p:nvPr>
        </p:nvSpPr>
        <p:spPr>
          <a:xfrm>
            <a:off x="273317" y="60328"/>
            <a:ext cx="11430000" cy="557213"/>
          </a:xfrm>
        </p:spPr>
        <p:txBody>
          <a:bodyPr/>
          <a:lstStyle/>
          <a:p>
            <a:r>
              <a:rPr lang="fr-FR" dirty="0"/>
              <a:t>Message du </a:t>
            </a:r>
            <a:r>
              <a:rPr lang="fr-FR" dirty="0" err="1"/>
              <a:t>slide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96946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_graphique_source"/>
          <p:cNvSpPr>
            <a:spLocks noGrp="1"/>
          </p:cNvSpPr>
          <p:nvPr>
            <p:ph type="body" sz="quarter" idx="17" hasCustomPrompt="1"/>
          </p:nvPr>
        </p:nvSpPr>
        <p:spPr>
          <a:xfrm>
            <a:off x="275493" y="5472758"/>
            <a:ext cx="5627077" cy="645473"/>
          </a:xfrm>
        </p:spPr>
        <p:txBody>
          <a:bodyPr lIns="0" rIns="0" anchor="b"/>
          <a:lstStyle>
            <a:lvl1pPr marL="0" indent="0">
              <a:buNone/>
              <a:defRPr sz="1108" b="0" i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dirty="0"/>
              <a:t>Renseigner la source de données / le périmètre concerné par l'analyse</a:t>
            </a:r>
          </a:p>
        </p:txBody>
      </p:sp>
      <p:sp>
        <p:nvSpPr>
          <p:cNvPr id="5" name="_graphique"/>
          <p:cNvSpPr>
            <a:spLocks noGrp="1"/>
          </p:cNvSpPr>
          <p:nvPr>
            <p:ph type="chart" sz="quarter" idx="15"/>
          </p:nvPr>
        </p:nvSpPr>
        <p:spPr>
          <a:xfrm>
            <a:off x="275493" y="1610885"/>
            <a:ext cx="5627077" cy="3780000"/>
          </a:xfrm>
        </p:spPr>
        <p:txBody>
          <a:bodyPr/>
          <a:lstStyle>
            <a:lvl1pPr marL="0" indent="0"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sur l'icône pour ajouter un graphique</a:t>
            </a:r>
          </a:p>
        </p:txBody>
      </p:sp>
      <p:sp>
        <p:nvSpPr>
          <p:cNvPr id="6" name="_graphique_unité"/>
          <p:cNvSpPr>
            <a:spLocks noGrp="1"/>
          </p:cNvSpPr>
          <p:nvPr>
            <p:ph type="body" sz="quarter" idx="16" hasCustomPrompt="1"/>
          </p:nvPr>
        </p:nvSpPr>
        <p:spPr>
          <a:xfrm>
            <a:off x="275493" y="1267072"/>
            <a:ext cx="5627077" cy="288000"/>
          </a:xfrm>
        </p:spPr>
        <p:txBody>
          <a:bodyPr lIns="0" rIns="0" anchor="b"/>
          <a:lstStyle>
            <a:lvl1pPr marL="0" indent="0">
              <a:buNone/>
              <a:defRPr sz="1292" b="1" i="0" baseline="0"/>
            </a:lvl1pPr>
          </a:lstStyle>
          <a:p>
            <a:pPr lvl="0"/>
            <a:r>
              <a:rPr lang="fr-FR" dirty="0"/>
              <a:t>Titre et unité du graphique</a:t>
            </a:r>
          </a:p>
        </p:txBody>
      </p:sp>
      <p:sp>
        <p:nvSpPr>
          <p:cNvPr id="9" name="_graphique_Titre"/>
          <p:cNvSpPr>
            <a:spLocks noGrp="1"/>
          </p:cNvSpPr>
          <p:nvPr>
            <p:ph type="body" sz="quarter" idx="18" hasCustomPrompt="1"/>
          </p:nvPr>
        </p:nvSpPr>
        <p:spPr>
          <a:xfrm>
            <a:off x="275493" y="893584"/>
            <a:ext cx="11431384" cy="288000"/>
          </a:xfrm>
        </p:spPr>
        <p:txBody>
          <a:bodyPr lIns="0" rIns="0">
            <a:noAutofit/>
          </a:bodyPr>
          <a:lstStyle>
            <a:lvl1pPr marL="0" indent="0">
              <a:buNone/>
              <a:defRPr sz="1477" b="1"/>
            </a:lvl1pPr>
          </a:lstStyle>
          <a:p>
            <a:pPr lvl="0"/>
            <a:r>
              <a:rPr lang="fr-FR" dirty="0"/>
              <a:t>Nom de l’analyse</a:t>
            </a:r>
          </a:p>
        </p:txBody>
      </p:sp>
      <p:sp>
        <p:nvSpPr>
          <p:cNvPr id="2" name="_Titre slide"/>
          <p:cNvSpPr>
            <a:spLocks noGrp="1"/>
          </p:cNvSpPr>
          <p:nvPr>
            <p:ph type="title" hasCustomPrompt="1"/>
          </p:nvPr>
        </p:nvSpPr>
        <p:spPr>
          <a:xfrm>
            <a:off x="273317" y="60328"/>
            <a:ext cx="11430000" cy="557213"/>
          </a:xfrm>
        </p:spPr>
        <p:txBody>
          <a:bodyPr/>
          <a:lstStyle/>
          <a:p>
            <a:r>
              <a:rPr lang="fr-FR" dirty="0"/>
              <a:t>Message du </a:t>
            </a:r>
            <a:r>
              <a:rPr lang="fr-FR" dirty="0" err="1"/>
              <a:t>slide</a:t>
            </a:r>
            <a:endParaRPr lang="fr-FR" dirty="0"/>
          </a:p>
        </p:txBody>
      </p:sp>
      <p:cxnSp>
        <p:nvCxnSpPr>
          <p:cNvPr id="18" name="Connecteur droit 17"/>
          <p:cNvCxnSpPr/>
          <p:nvPr userDrawn="1"/>
        </p:nvCxnSpPr>
        <p:spPr>
          <a:xfrm>
            <a:off x="289170" y="1571223"/>
            <a:ext cx="562707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_graphique_source"/>
          <p:cNvSpPr>
            <a:spLocks noGrp="1"/>
          </p:cNvSpPr>
          <p:nvPr>
            <p:ph type="body" sz="quarter" idx="19" hasCustomPrompt="1"/>
          </p:nvPr>
        </p:nvSpPr>
        <p:spPr>
          <a:xfrm>
            <a:off x="6094267" y="5472758"/>
            <a:ext cx="5627077" cy="645473"/>
          </a:xfrm>
        </p:spPr>
        <p:txBody>
          <a:bodyPr lIns="0" rIns="0" anchor="b"/>
          <a:lstStyle>
            <a:lvl1pPr marL="0" indent="0">
              <a:buNone/>
              <a:defRPr sz="1108" b="0" i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fr-FR" dirty="0"/>
              <a:t>Renseigner la source de données / le périmètre concerné par l'analyse</a:t>
            </a:r>
          </a:p>
        </p:txBody>
      </p:sp>
      <p:sp>
        <p:nvSpPr>
          <p:cNvPr id="13" name="_graphique"/>
          <p:cNvSpPr>
            <a:spLocks noGrp="1"/>
          </p:cNvSpPr>
          <p:nvPr>
            <p:ph type="chart" sz="quarter" idx="20"/>
          </p:nvPr>
        </p:nvSpPr>
        <p:spPr>
          <a:xfrm>
            <a:off x="6094267" y="1610885"/>
            <a:ext cx="5627077" cy="3780000"/>
          </a:xfrm>
        </p:spPr>
        <p:txBody>
          <a:bodyPr/>
          <a:lstStyle>
            <a:lvl1pPr marL="0" indent="0">
              <a:buNone/>
              <a:defRPr b="0">
                <a:solidFill>
                  <a:schemeClr val="bg2"/>
                </a:solidFill>
              </a:defRPr>
            </a:lvl1pPr>
          </a:lstStyle>
          <a:p>
            <a:r>
              <a:rPr lang="fr-FR" dirty="0"/>
              <a:t>Cliquez sur l'icône pour ajouter un graphique</a:t>
            </a:r>
          </a:p>
        </p:txBody>
      </p:sp>
      <p:sp>
        <p:nvSpPr>
          <p:cNvPr id="14" name="_graphique_unité"/>
          <p:cNvSpPr>
            <a:spLocks noGrp="1"/>
          </p:cNvSpPr>
          <p:nvPr>
            <p:ph type="body" sz="quarter" idx="21" hasCustomPrompt="1"/>
          </p:nvPr>
        </p:nvSpPr>
        <p:spPr>
          <a:xfrm>
            <a:off x="6094267" y="1267072"/>
            <a:ext cx="5627077" cy="288000"/>
          </a:xfrm>
        </p:spPr>
        <p:txBody>
          <a:bodyPr lIns="0" rIns="0" anchor="b"/>
          <a:lstStyle>
            <a:lvl1pPr marL="0" indent="0">
              <a:buNone/>
              <a:defRPr sz="1292" b="1" i="0" baseline="0"/>
            </a:lvl1pPr>
          </a:lstStyle>
          <a:p>
            <a:pPr lvl="0"/>
            <a:r>
              <a:rPr lang="fr-FR" dirty="0"/>
              <a:t>Titre et unité du graphique</a:t>
            </a:r>
          </a:p>
        </p:txBody>
      </p:sp>
      <p:cxnSp>
        <p:nvCxnSpPr>
          <p:cNvPr id="15" name="Connecteur droit 14"/>
          <p:cNvCxnSpPr/>
          <p:nvPr userDrawn="1"/>
        </p:nvCxnSpPr>
        <p:spPr>
          <a:xfrm>
            <a:off x="6107943" y="1571223"/>
            <a:ext cx="562707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0307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Trait"/>
          <p:cNvCxnSpPr/>
          <p:nvPr userDrawn="1"/>
        </p:nvCxnSpPr>
        <p:spPr bwMode="auto">
          <a:xfrm>
            <a:off x="205451" y="1401229"/>
            <a:ext cx="11775931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18" name="_Texte"/>
          <p:cNvSpPr>
            <a:spLocks noGrp="1"/>
          </p:cNvSpPr>
          <p:nvPr>
            <p:ph type="body" sz="quarter" idx="10"/>
          </p:nvPr>
        </p:nvSpPr>
        <p:spPr>
          <a:xfrm>
            <a:off x="201442" y="1447199"/>
            <a:ext cx="11765303" cy="2017524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7" name="_Titre Slide"/>
          <p:cNvSpPr>
            <a:spLocks noGrp="1"/>
          </p:cNvSpPr>
          <p:nvPr>
            <p:ph type="title"/>
          </p:nvPr>
        </p:nvSpPr>
        <p:spPr>
          <a:xfrm>
            <a:off x="195186" y="939317"/>
            <a:ext cx="11771559" cy="253381"/>
          </a:xfrm>
        </p:spPr>
        <p:txBody>
          <a:bodyPr anchor="b"/>
          <a:lstStyle>
            <a:lvl1pPr algn="l">
              <a:defRPr sz="1663" b="0" i="0" cap="none" baseline="0">
                <a:solidFill>
                  <a:srgbClr val="57AEBE"/>
                </a:solidFill>
                <a:latin typeface="Calibri" pitchFamily="34" charset="0"/>
              </a:defRPr>
            </a:lvl1pPr>
          </a:lstStyle>
          <a:p>
            <a:r>
              <a:rPr lang="fr-FR"/>
              <a:t>Cliquez pour modifier le style du titre</a:t>
            </a:r>
            <a:endParaRPr lang="fr-FR" dirty="0"/>
          </a:p>
        </p:txBody>
      </p:sp>
      <p:sp>
        <p:nvSpPr>
          <p:cNvPr id="9" name="Numéro page"/>
          <p:cNvSpPr>
            <a:spLocks noChangeArrowheads="1"/>
          </p:cNvSpPr>
          <p:nvPr userDrawn="1"/>
        </p:nvSpPr>
        <p:spPr bwMode="auto">
          <a:xfrm>
            <a:off x="11981381" y="6390000"/>
            <a:ext cx="221539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3231" tIns="33231" rIns="33231" bIns="33231" anchor="b">
            <a:noAutofit/>
          </a:bodyPr>
          <a:lstStyle/>
          <a:p>
            <a:pPr algn="r" eaLnBrk="0" hangingPunct="0">
              <a:defRPr/>
            </a:pPr>
            <a:fld id="{BAD49BFB-1B9F-4DEC-A3FC-EFADB1903A70}" type="slidenum">
              <a:rPr lang="fr-FR" sz="1108" b="0">
                <a:solidFill>
                  <a:schemeClr val="bg1"/>
                </a:solidFill>
                <a:latin typeface="Calibri" pitchFamily="34" charset="0"/>
                <a:ea typeface="ï¼­ï¼³ ï¼°ã‚´ã‚·ãƒƒã‚¯" charset="-128"/>
                <a:cs typeface="Calibri" pitchFamily="34" charset="0"/>
              </a:rPr>
              <a:pPr algn="r" eaLnBrk="0" hangingPunct="0">
                <a:defRPr/>
              </a:pPr>
              <a:t>‹N°›</a:t>
            </a:fld>
            <a:endParaRPr lang="fr-FR" sz="1108" b="0" dirty="0">
              <a:solidFill>
                <a:schemeClr val="bg1"/>
              </a:solidFill>
              <a:latin typeface="Calibri" pitchFamily="34" charset="0"/>
              <a:ea typeface="ï¼­ï¼³ ï¼°ã‚´ã‚·ãƒƒã‚¯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5782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_Cadre"/>
          <p:cNvSpPr>
            <a:spLocks noGrp="1"/>
          </p:cNvSpPr>
          <p:nvPr>
            <p:ph type="body" sz="quarter" idx="15" hasCustomPrompt="1"/>
          </p:nvPr>
        </p:nvSpPr>
        <p:spPr>
          <a:xfrm>
            <a:off x="289169" y="854947"/>
            <a:ext cx="11430000" cy="324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lIns="54000" tIns="45720" rIns="54000" bIns="45720" rtlCol="0">
            <a:normAutofit/>
          </a:bodyPr>
          <a:lstStyle>
            <a:lvl1pPr>
              <a:buClr>
                <a:schemeClr val="bg1">
                  <a:lumMod val="85000"/>
                </a:schemeClr>
              </a:buClr>
              <a:buFont typeface="Arial" pitchFamily="34" charset="0"/>
              <a:buChar char="̣"/>
              <a:defRPr lang="fr-FR" sz="1477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66151" lvl="0" indent="-166151" algn="l" defTabSz="844042" rtl="0" eaLnBrk="1" fontAlgn="base" latinLnBrk="0" hangingPunct="1">
              <a:lnSpc>
                <a:spcPct val="95000"/>
              </a:lnSpc>
              <a:spcBef>
                <a:spcPts val="1108"/>
              </a:spcBef>
              <a:spcAft>
                <a:spcPct val="0"/>
              </a:spcAft>
              <a:buClr>
                <a:schemeClr val="accent1"/>
              </a:buClr>
              <a:buSzPct val="80000"/>
            </a:pPr>
            <a:r>
              <a:rPr lang="fr-FR" dirty="0"/>
              <a:t> </a:t>
            </a:r>
          </a:p>
        </p:txBody>
      </p:sp>
      <p:sp>
        <p:nvSpPr>
          <p:cNvPr id="9" name="_Texte"/>
          <p:cNvSpPr>
            <a:spLocks noGrp="1"/>
          </p:cNvSpPr>
          <p:nvPr>
            <p:ph type="body" sz="quarter" idx="14"/>
          </p:nvPr>
        </p:nvSpPr>
        <p:spPr>
          <a:xfrm>
            <a:off x="289177" y="906468"/>
            <a:ext cx="10727223" cy="5221287"/>
          </a:xfrm>
        </p:spPr>
        <p:txBody>
          <a:bodyPr/>
          <a:lstStyle>
            <a:lvl1pPr>
              <a:spcBef>
                <a:spcPts val="1663"/>
              </a:spcBef>
              <a:defRPr/>
            </a:lvl1pPr>
            <a:lvl2pPr>
              <a:spcBef>
                <a:spcPts val="831"/>
              </a:spcBef>
              <a:defRPr/>
            </a:lvl2pPr>
            <a:lvl3pPr>
              <a:spcBef>
                <a:spcPts val="555"/>
              </a:spcBef>
              <a:defRPr/>
            </a:lvl3pPr>
            <a:lvl4pPr>
              <a:spcBef>
                <a:spcPts val="555"/>
              </a:spcBef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" name="_Titre Slide"/>
          <p:cNvSpPr>
            <a:spLocks noGrp="1"/>
          </p:cNvSpPr>
          <p:nvPr>
            <p:ph type="title" hasCustomPrompt="1"/>
          </p:nvPr>
        </p:nvSpPr>
        <p:spPr>
          <a:xfrm>
            <a:off x="273327" y="60328"/>
            <a:ext cx="11429999" cy="55721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51876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2393608" y="4602981"/>
            <a:ext cx="8434459" cy="578619"/>
          </a:xfrm>
          <a:prstGeom prst="rect">
            <a:avLst/>
          </a:prstGeom>
        </p:spPr>
        <p:txBody>
          <a:bodyPr lIns="274320" rIns="0" anchor="b">
            <a:noAutofit/>
          </a:bodyPr>
          <a:lstStyle>
            <a:lvl1pPr algn="l">
              <a:defRPr sz="3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2393607" y="5181600"/>
            <a:ext cx="8434459" cy="292388"/>
          </a:xfrm>
          <a:prstGeom prst="rect">
            <a:avLst/>
          </a:prstGeom>
        </p:spPr>
        <p:txBody>
          <a:bodyPr wrap="square" lIns="274320" rIns="0">
            <a:spAutoFit/>
          </a:bodyPr>
          <a:lstStyle>
            <a:lvl1pPr marL="0" indent="0" algn="l">
              <a:buNone/>
              <a:defRPr sz="2000" b="0">
                <a:solidFill>
                  <a:schemeClr val="bg1">
                    <a:alpha val="7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maire photo N&amp;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igne_Orange"/>
          <p:cNvSpPr>
            <a:spLocks noChangeShapeType="1"/>
          </p:cNvSpPr>
          <p:nvPr userDrawn="1"/>
        </p:nvSpPr>
        <p:spPr bwMode="auto">
          <a:xfrm flipH="1">
            <a:off x="-2145" y="692151"/>
            <a:ext cx="12189069" cy="0"/>
          </a:xfrm>
          <a:prstGeom prst="line">
            <a:avLst/>
          </a:prstGeom>
          <a:noFill/>
          <a:ln w="63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 sz="1663" dirty="0">
              <a:latin typeface="Calibri" pitchFamily="34" charset="0"/>
              <a:ea typeface="ï¼­ï¼³ ï¼°ã‚´ã‚·ãƒƒã‚¯" charset="-128"/>
              <a:cs typeface="+mn-cs"/>
            </a:endParaRPr>
          </a:p>
        </p:txBody>
      </p:sp>
      <p:sp>
        <p:nvSpPr>
          <p:cNvPr id="10" name="Numéro page"/>
          <p:cNvSpPr>
            <a:spLocks noChangeArrowheads="1"/>
          </p:cNvSpPr>
          <p:nvPr userDrawn="1"/>
        </p:nvSpPr>
        <p:spPr bwMode="auto">
          <a:xfrm>
            <a:off x="11966737" y="6323727"/>
            <a:ext cx="221539" cy="4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3231" tIns="33231" rIns="33231" bIns="33231" anchor="b">
            <a:noAutofit/>
          </a:bodyPr>
          <a:lstStyle/>
          <a:p>
            <a:pPr algn="r" eaLnBrk="0" hangingPunct="0">
              <a:defRPr/>
            </a:pPr>
            <a:fld id="{BAD49BFB-1B9F-4DEC-A3FC-EFADB1903A70}" type="slidenum">
              <a:rPr lang="fr-FR" sz="1108" b="1">
                <a:solidFill>
                  <a:schemeClr val="bg1"/>
                </a:solidFill>
                <a:latin typeface="Calibri" pitchFamily="34" charset="0"/>
                <a:ea typeface="ï¼­ï¼³ ï¼°ã‚´ã‚·ãƒƒã‚¯" charset="-128"/>
                <a:cs typeface="Calibri" pitchFamily="34" charset="0"/>
              </a:rPr>
              <a:pPr algn="r" eaLnBrk="0" hangingPunct="0">
                <a:defRPr/>
              </a:pPr>
              <a:t>‹N°›</a:t>
            </a:fld>
            <a:endParaRPr lang="fr-FR" sz="1108" b="1" dirty="0">
              <a:solidFill>
                <a:schemeClr val="bg1"/>
              </a:solidFill>
              <a:latin typeface="Calibri" pitchFamily="34" charset="0"/>
              <a:ea typeface="ï¼­ï¼³ ï¼°ã‚´ã‚·ãƒƒã‚¯" charset="-128"/>
              <a:cs typeface="Calibri" pitchFamily="34" charset="0"/>
            </a:endParaRPr>
          </a:p>
        </p:txBody>
      </p:sp>
      <p:sp>
        <p:nvSpPr>
          <p:cNvPr id="15" name="_Cadre"/>
          <p:cNvSpPr>
            <a:spLocks noGrp="1"/>
          </p:cNvSpPr>
          <p:nvPr>
            <p:ph type="body" sz="quarter" idx="19" hasCustomPrompt="1"/>
          </p:nvPr>
        </p:nvSpPr>
        <p:spPr>
          <a:xfrm>
            <a:off x="289178" y="867827"/>
            <a:ext cx="5361231" cy="324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vert="horz" lIns="54000" tIns="45720" rIns="54000" bIns="45720" rtlCol="0">
            <a:normAutofit/>
          </a:bodyPr>
          <a:lstStyle>
            <a:lvl1pPr>
              <a:buClr>
                <a:schemeClr val="bg1">
                  <a:lumMod val="85000"/>
                </a:schemeClr>
              </a:buClr>
              <a:buFont typeface="Arial" pitchFamily="34" charset="0"/>
              <a:buChar char="̣"/>
              <a:defRPr lang="fr-FR" sz="1477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166151" lvl="0" indent="-166151" algn="l" defTabSz="844042" rtl="0" eaLnBrk="1" fontAlgn="base" latinLnBrk="0" hangingPunct="1">
              <a:lnSpc>
                <a:spcPct val="95000"/>
              </a:lnSpc>
              <a:spcBef>
                <a:spcPts val="1108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pitchFamily="2" charset="2"/>
              <a:buNone/>
            </a:pPr>
            <a:r>
              <a:rPr lang="fr-FR" dirty="0"/>
              <a:t> </a:t>
            </a:r>
          </a:p>
        </p:txBody>
      </p:sp>
      <p:sp>
        <p:nvSpPr>
          <p:cNvPr id="14" name="_Texte"/>
          <p:cNvSpPr>
            <a:spLocks noGrp="1"/>
          </p:cNvSpPr>
          <p:nvPr>
            <p:ph type="body" sz="quarter" idx="18"/>
          </p:nvPr>
        </p:nvSpPr>
        <p:spPr>
          <a:xfrm>
            <a:off x="289169" y="906468"/>
            <a:ext cx="5099539" cy="5221287"/>
          </a:xfrm>
        </p:spPr>
        <p:txBody>
          <a:bodyPr/>
          <a:lstStyle>
            <a:lvl1pPr>
              <a:spcBef>
                <a:spcPts val="1663"/>
              </a:spcBef>
              <a:defRPr/>
            </a:lvl1pPr>
            <a:lvl2pPr>
              <a:spcBef>
                <a:spcPts val="831"/>
              </a:spcBef>
              <a:defRPr/>
            </a:lvl2pPr>
            <a:lvl3pPr>
              <a:spcBef>
                <a:spcPts val="555"/>
              </a:spcBef>
              <a:defRPr/>
            </a:lvl3pPr>
            <a:lvl4pPr>
              <a:spcBef>
                <a:spcPts val="555"/>
              </a:spcBef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2" name="_Titre slide"/>
          <p:cNvSpPr>
            <a:spLocks noGrp="1"/>
          </p:cNvSpPr>
          <p:nvPr>
            <p:ph type="title" hasCustomPrompt="1"/>
          </p:nvPr>
        </p:nvSpPr>
        <p:spPr>
          <a:xfrm>
            <a:off x="275502" y="60328"/>
            <a:ext cx="5434607" cy="55721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7953192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_Infos"/>
          <p:cNvSpPr>
            <a:spLocks noGrp="1"/>
          </p:cNvSpPr>
          <p:nvPr>
            <p:ph type="body" sz="quarter" idx="15"/>
          </p:nvPr>
        </p:nvSpPr>
        <p:spPr>
          <a:xfrm>
            <a:off x="275502" y="906462"/>
            <a:ext cx="1726271" cy="5211763"/>
          </a:xfrm>
        </p:spPr>
        <p:txBody>
          <a:bodyPr lIns="54000" tIns="36000" rIns="54000" bIns="36000"/>
          <a:lstStyle>
            <a:lvl1pPr marL="0" indent="0">
              <a:lnSpc>
                <a:spcPct val="100000"/>
              </a:lnSpc>
              <a:buClr>
                <a:schemeClr val="bg1"/>
              </a:buClr>
              <a:buFont typeface="Arial" pitchFamily="34" charset="0"/>
              <a:buChar char="̣"/>
              <a:defRPr sz="1108" b="1" i="1">
                <a:latin typeface="Calibri" pitchFamily="34" charset="0"/>
              </a:defRPr>
            </a:lvl1pPr>
            <a:lvl2pPr marL="0" indent="0">
              <a:lnSpc>
                <a:spcPct val="100000"/>
              </a:lnSpc>
              <a:spcAft>
                <a:spcPts val="555"/>
              </a:spcAft>
              <a:buClr>
                <a:srgbClr val="FFFFFF"/>
              </a:buClr>
              <a:buFont typeface="Arial" pitchFamily="34" charset="0"/>
              <a:buChar char="̣"/>
              <a:defRPr sz="1108">
                <a:latin typeface="Calibri" pitchFamily="34" charset="0"/>
              </a:defRPr>
            </a:lvl2pPr>
            <a:lvl3pPr marL="249110" indent="-165585" defTabSz="996438">
              <a:lnSpc>
                <a:spcPct val="100000"/>
              </a:lnSpc>
              <a:buClr>
                <a:schemeClr val="bg2"/>
              </a:buClr>
              <a:buFont typeface="Webdings" pitchFamily="18" charset="2"/>
              <a:buChar char="4"/>
              <a:tabLst/>
              <a:defRPr sz="1108">
                <a:latin typeface="Calibri" pitchFamily="34" charset="0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_Texte"/>
          <p:cNvSpPr>
            <a:spLocks noGrp="1"/>
          </p:cNvSpPr>
          <p:nvPr>
            <p:ph type="body" sz="quarter" idx="19" hasCustomPrompt="1"/>
          </p:nvPr>
        </p:nvSpPr>
        <p:spPr>
          <a:xfrm>
            <a:off x="2176585" y="893587"/>
            <a:ext cx="9542584" cy="5234167"/>
          </a:xfrm>
          <a:solidFill>
            <a:schemeClr val="bg1"/>
          </a:solidFill>
          <a:ln w="9525">
            <a:solidFill>
              <a:schemeClr val="bg1">
                <a:lumMod val="65000"/>
              </a:schemeClr>
            </a:solidFill>
          </a:ln>
          <a:effectLst/>
        </p:spPr>
        <p:txBody>
          <a:bodyPr tIns="36000" bIns="36000"/>
          <a:lstStyle>
            <a:lvl1pPr marL="0" indent="0">
              <a:spcBef>
                <a:spcPts val="555"/>
              </a:spcBef>
              <a:spcAft>
                <a:spcPts val="277"/>
              </a:spcAft>
              <a:buClr>
                <a:schemeClr val="bg1"/>
              </a:buClr>
              <a:buFont typeface="Arial" pitchFamily="34" charset="0"/>
              <a:buChar char="̣"/>
              <a:defRPr sz="1292" b="1" i="1"/>
            </a:lvl1pPr>
            <a:lvl2pPr marL="0" indent="0">
              <a:spcBef>
                <a:spcPts val="831"/>
              </a:spcBef>
              <a:buClr>
                <a:schemeClr val="bg1"/>
              </a:buClr>
              <a:buFont typeface="Arial" pitchFamily="34" charset="0"/>
              <a:buChar char="̣"/>
              <a:defRPr sz="1108" b="1" baseline="0"/>
            </a:lvl2pPr>
            <a:lvl3pPr marL="249224" indent="-166151">
              <a:buClr>
                <a:schemeClr val="bg1">
                  <a:lumMod val="65000"/>
                </a:schemeClr>
              </a:buClr>
              <a:buFont typeface="Webdings" pitchFamily="18" charset="2"/>
              <a:buChar char="4"/>
              <a:defRPr sz="1108"/>
            </a:lvl3pPr>
            <a:lvl4pPr marL="495288" indent="-131882">
              <a:buFont typeface="Wingdings" pitchFamily="2" charset="2"/>
              <a:buChar char="ú"/>
              <a:defRPr sz="1108"/>
            </a:lvl4pPr>
          </a:lstStyle>
          <a:p>
            <a:pPr lvl="0"/>
            <a:r>
              <a:rPr lang="fr-FR" dirty="0" err="1"/>
              <a:t>Brief</a:t>
            </a:r>
            <a:r>
              <a:rPr lang="fr-FR" dirty="0"/>
              <a:t> consultant</a:t>
            </a:r>
          </a:p>
          <a:p>
            <a:pPr lvl="1"/>
            <a:r>
              <a:rPr lang="fr-FR" dirty="0"/>
              <a:t>Nom du client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Description projet</a:t>
            </a:r>
          </a:p>
          <a:p>
            <a:pPr lvl="2"/>
            <a:r>
              <a:rPr lang="fr-FR" dirty="0"/>
              <a:t>Description projet</a:t>
            </a:r>
          </a:p>
          <a:p>
            <a:pPr lvl="3"/>
            <a:endParaRPr lang="fr-FR" dirty="0"/>
          </a:p>
        </p:txBody>
      </p:sp>
      <p:sp>
        <p:nvSpPr>
          <p:cNvPr id="2" name="_Titre Slide"/>
          <p:cNvSpPr>
            <a:spLocks noGrp="1"/>
          </p:cNvSpPr>
          <p:nvPr>
            <p:ph type="title" hasCustomPrompt="1"/>
          </p:nvPr>
        </p:nvSpPr>
        <p:spPr>
          <a:xfrm>
            <a:off x="273326" y="60328"/>
            <a:ext cx="11445852" cy="55721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fr-FR" dirty="0"/>
              <a:t>Titre de CV</a:t>
            </a:r>
          </a:p>
        </p:txBody>
      </p:sp>
    </p:spTree>
    <p:extLst>
      <p:ext uri="{BB962C8B-B14F-4D97-AF65-F5344CB8AC3E}">
        <p14:creationId xmlns:p14="http://schemas.microsoft.com/office/powerpoint/2010/main" val="1150055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t Gu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cteur droit 2"/>
          <p:cNvCxnSpPr/>
          <p:nvPr userDrawn="1"/>
        </p:nvCxnSpPr>
        <p:spPr bwMode="auto">
          <a:xfrm>
            <a:off x="0" y="888741"/>
            <a:ext cx="1219200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Connecteur droit 3"/>
          <p:cNvCxnSpPr/>
          <p:nvPr userDrawn="1"/>
        </p:nvCxnSpPr>
        <p:spPr bwMode="auto">
          <a:xfrm>
            <a:off x="0" y="6118225"/>
            <a:ext cx="1219200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Connecteur droit 4"/>
          <p:cNvCxnSpPr/>
          <p:nvPr userDrawn="1"/>
        </p:nvCxnSpPr>
        <p:spPr bwMode="auto">
          <a:xfrm rot="5400000" flipH="1" flipV="1">
            <a:off x="3292571" y="3520085"/>
            <a:ext cx="5220000" cy="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Connecteur droit 5"/>
          <p:cNvCxnSpPr/>
          <p:nvPr userDrawn="1"/>
        </p:nvCxnSpPr>
        <p:spPr bwMode="auto">
          <a:xfrm rot="16200000" flipV="1">
            <a:off x="-3171501" y="3440980"/>
            <a:ext cx="689400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Connecteur droit 6"/>
          <p:cNvCxnSpPr/>
          <p:nvPr userDrawn="1"/>
        </p:nvCxnSpPr>
        <p:spPr bwMode="auto">
          <a:xfrm rot="5400000" flipH="1" flipV="1">
            <a:off x="3476232" y="3520085"/>
            <a:ext cx="5220000" cy="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Connecteur droit 7"/>
          <p:cNvCxnSpPr/>
          <p:nvPr userDrawn="1"/>
        </p:nvCxnSpPr>
        <p:spPr bwMode="auto">
          <a:xfrm rot="5400000" flipH="1" flipV="1">
            <a:off x="8268260" y="3440983"/>
            <a:ext cx="6894000" cy="4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Connecteur droit 8"/>
          <p:cNvCxnSpPr/>
          <p:nvPr userDrawn="1"/>
        </p:nvCxnSpPr>
        <p:spPr bwMode="auto">
          <a:xfrm rot="16200000" flipV="1">
            <a:off x="-453732" y="3513304"/>
            <a:ext cx="5209843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Connecteur droit 9"/>
          <p:cNvCxnSpPr/>
          <p:nvPr userDrawn="1"/>
        </p:nvCxnSpPr>
        <p:spPr bwMode="auto">
          <a:xfrm rot="5400000" flipH="1" flipV="1">
            <a:off x="1421961" y="3513307"/>
            <a:ext cx="5209844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/>
          <p:cNvCxnSpPr/>
          <p:nvPr userDrawn="1"/>
        </p:nvCxnSpPr>
        <p:spPr bwMode="auto">
          <a:xfrm rot="16200000" flipV="1">
            <a:off x="5357659" y="3513305"/>
            <a:ext cx="5209843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Connecteur droit 11"/>
          <p:cNvCxnSpPr/>
          <p:nvPr userDrawn="1"/>
        </p:nvCxnSpPr>
        <p:spPr bwMode="auto">
          <a:xfrm rot="5400000" flipH="1" flipV="1">
            <a:off x="7233998" y="3513307"/>
            <a:ext cx="5209844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necteur droit 13"/>
          <p:cNvCxnSpPr/>
          <p:nvPr userDrawn="1"/>
        </p:nvCxnSpPr>
        <p:spPr bwMode="auto">
          <a:xfrm>
            <a:off x="275493" y="3426435"/>
            <a:ext cx="11439768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/>
          <p:cNvCxnSpPr/>
          <p:nvPr userDrawn="1"/>
        </p:nvCxnSpPr>
        <p:spPr bwMode="auto">
          <a:xfrm>
            <a:off x="275493" y="3585825"/>
            <a:ext cx="11439768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96969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itre"/>
          <p:cNvSpPr txBox="1"/>
          <p:nvPr userDrawn="1"/>
        </p:nvSpPr>
        <p:spPr>
          <a:xfrm>
            <a:off x="275501" y="89947"/>
            <a:ext cx="11439769" cy="468937"/>
          </a:xfrm>
          <a:prstGeom prst="rect">
            <a:avLst/>
          </a:prstGeom>
          <a:noFill/>
        </p:spPr>
        <p:txBody>
          <a:bodyPr wrap="square" lIns="0" rIns="0" rtlCol="0" anchor="ctr">
            <a:noAutofit/>
          </a:bodyPr>
          <a:lstStyle/>
          <a:p>
            <a:r>
              <a:rPr lang="fr-FR" sz="1663" b="1" dirty="0">
                <a:solidFill>
                  <a:schemeClr val="tx1"/>
                </a:solidFill>
                <a:latin typeface="Calibri" pitchFamily="34" charset="0"/>
              </a:rPr>
              <a:t>Positionnement des repères</a:t>
            </a:r>
            <a:r>
              <a:rPr lang="fr-FR" sz="1663" b="1" baseline="0" dirty="0">
                <a:solidFill>
                  <a:schemeClr val="tx1"/>
                </a:solidFill>
                <a:latin typeface="Calibri" pitchFamily="34" charset="0"/>
              </a:rPr>
              <a:t> de dessin types</a:t>
            </a:r>
            <a:endParaRPr lang="fr-FR" sz="1663" b="1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26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36"/>
          <p:cNvSpPr/>
          <p:nvPr userDrawn="1"/>
        </p:nvSpPr>
        <p:spPr>
          <a:xfrm>
            <a:off x="0" y="1"/>
            <a:ext cx="12192000" cy="68580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gradFill flip="none" rotWithShape="1">
            <a:gsLst>
              <a:gs pos="0">
                <a:srgbClr val="4196B0"/>
              </a:gs>
              <a:gs pos="100000">
                <a:srgbClr val="79CFD3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3556000"/>
          </a:xfrm>
          <a:custGeom>
            <a:avLst/>
            <a:gdLst>
              <a:gd name="connsiteX0" fmla="*/ 0 w 12192000"/>
              <a:gd name="connsiteY0" fmla="*/ 0 h 5029201"/>
              <a:gd name="connsiteX1" fmla="*/ 12192000 w 12192000"/>
              <a:gd name="connsiteY1" fmla="*/ 0 h 5029201"/>
              <a:gd name="connsiteX2" fmla="*/ 12192000 w 12192000"/>
              <a:gd name="connsiteY2" fmla="*/ 2514601 h 5029201"/>
              <a:gd name="connsiteX3" fmla="*/ 12192000 w 12192000"/>
              <a:gd name="connsiteY3" fmla="*/ 5029201 h 5029201"/>
              <a:gd name="connsiteX4" fmla="*/ 6614601 w 12192000"/>
              <a:gd name="connsiteY4" fmla="*/ 5029201 h 5029201"/>
              <a:gd name="connsiteX5" fmla="*/ 6096000 w 12192000"/>
              <a:gd name="connsiteY5" fmla="*/ 4524815 h 5029201"/>
              <a:gd name="connsiteX6" fmla="*/ 5577400 w 12192000"/>
              <a:gd name="connsiteY6" fmla="*/ 5029201 h 5029201"/>
              <a:gd name="connsiteX7" fmla="*/ 0 w 12192000"/>
              <a:gd name="connsiteY7" fmla="*/ 5029201 h 5029201"/>
              <a:gd name="connsiteX0" fmla="*/ 0 w 12192000"/>
              <a:gd name="connsiteY0" fmla="*/ 0 h 5029201"/>
              <a:gd name="connsiteX1" fmla="*/ 12192000 w 12192000"/>
              <a:gd name="connsiteY1" fmla="*/ 0 h 5029201"/>
              <a:gd name="connsiteX2" fmla="*/ 12192000 w 12192000"/>
              <a:gd name="connsiteY2" fmla="*/ 2514601 h 5029201"/>
              <a:gd name="connsiteX3" fmla="*/ 12192000 w 12192000"/>
              <a:gd name="connsiteY3" fmla="*/ 5029201 h 5029201"/>
              <a:gd name="connsiteX4" fmla="*/ 6614601 w 12192000"/>
              <a:gd name="connsiteY4" fmla="*/ 5029201 h 5029201"/>
              <a:gd name="connsiteX5" fmla="*/ 6085840 w 12192000"/>
              <a:gd name="connsiteY5" fmla="*/ 4208694 h 5029201"/>
              <a:gd name="connsiteX6" fmla="*/ 5577400 w 12192000"/>
              <a:gd name="connsiteY6" fmla="*/ 5029201 h 5029201"/>
              <a:gd name="connsiteX7" fmla="*/ 0 w 12192000"/>
              <a:gd name="connsiteY7" fmla="*/ 5029201 h 5029201"/>
              <a:gd name="connsiteX8" fmla="*/ 0 w 12192000"/>
              <a:gd name="connsiteY8" fmla="*/ 0 h 502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5029201">
                <a:moveTo>
                  <a:pt x="0" y="0"/>
                </a:moveTo>
                <a:lnTo>
                  <a:pt x="12192000" y="0"/>
                </a:lnTo>
                <a:lnTo>
                  <a:pt x="12192000" y="2514601"/>
                </a:lnTo>
                <a:lnTo>
                  <a:pt x="12192000" y="5029201"/>
                </a:lnTo>
                <a:lnTo>
                  <a:pt x="6614601" y="5029201"/>
                </a:lnTo>
                <a:lnTo>
                  <a:pt x="6085840" y="4208694"/>
                </a:lnTo>
                <a:lnTo>
                  <a:pt x="5577400" y="5029201"/>
                </a:lnTo>
                <a:lnTo>
                  <a:pt x="0" y="502920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519128" y="3556001"/>
            <a:ext cx="11377264" cy="843280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28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7369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solidFill>
          <a:srgbClr val="5BAFB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C9FB7207-7459-401B-ADB7-47150AC7EC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3110583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2" name="Diapositive think-cell" r:id="rId4" imgW="347" imgH="348" progId="TCLayout.ActiveDocument.1">
                  <p:embed/>
                </p:oleObj>
              </mc:Choice>
              <mc:Fallback>
                <p:oleObj name="Diapositive think-cell" r:id="rId4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 userDrawn="1"/>
        </p:nvSpPr>
        <p:spPr>
          <a:xfrm>
            <a:off x="-3378" y="6583681"/>
            <a:ext cx="12195378" cy="274320"/>
          </a:xfrm>
          <a:custGeom>
            <a:avLst/>
            <a:gdLst>
              <a:gd name="connsiteX0" fmla="*/ 0 w 12195378"/>
              <a:gd name="connsiteY0" fmla="*/ 0 h 213360"/>
              <a:gd name="connsiteX1" fmla="*/ 12195378 w 12195378"/>
              <a:gd name="connsiteY1" fmla="*/ 0 h 213360"/>
              <a:gd name="connsiteX2" fmla="*/ 12195378 w 12195378"/>
              <a:gd name="connsiteY2" fmla="*/ 213360 h 213360"/>
              <a:gd name="connsiteX3" fmla="*/ 0 w 12195378"/>
              <a:gd name="connsiteY3" fmla="*/ 213360 h 213360"/>
              <a:gd name="connsiteX4" fmla="*/ 0 w 12195378"/>
              <a:gd name="connsiteY4" fmla="*/ 0 h 213360"/>
              <a:gd name="connsiteX0" fmla="*/ 0 w 12195378"/>
              <a:gd name="connsiteY0" fmla="*/ 71120 h 213360"/>
              <a:gd name="connsiteX1" fmla="*/ 12195378 w 12195378"/>
              <a:gd name="connsiteY1" fmla="*/ 0 h 213360"/>
              <a:gd name="connsiteX2" fmla="*/ 12195378 w 12195378"/>
              <a:gd name="connsiteY2" fmla="*/ 213360 h 213360"/>
              <a:gd name="connsiteX3" fmla="*/ 0 w 12195378"/>
              <a:gd name="connsiteY3" fmla="*/ 213360 h 213360"/>
              <a:gd name="connsiteX4" fmla="*/ 0 w 12195378"/>
              <a:gd name="connsiteY4" fmla="*/ 71120 h 213360"/>
              <a:gd name="connsiteX0" fmla="*/ 0 w 12195378"/>
              <a:gd name="connsiteY0" fmla="*/ 132080 h 274320"/>
              <a:gd name="connsiteX1" fmla="*/ 12195378 w 12195378"/>
              <a:gd name="connsiteY1" fmla="*/ 0 h 274320"/>
              <a:gd name="connsiteX2" fmla="*/ 12195378 w 12195378"/>
              <a:gd name="connsiteY2" fmla="*/ 274320 h 274320"/>
              <a:gd name="connsiteX3" fmla="*/ 0 w 12195378"/>
              <a:gd name="connsiteY3" fmla="*/ 274320 h 274320"/>
              <a:gd name="connsiteX4" fmla="*/ 0 w 12195378"/>
              <a:gd name="connsiteY4" fmla="*/ 132080 h 274320"/>
              <a:gd name="connsiteX0" fmla="*/ 0 w 12195378"/>
              <a:gd name="connsiteY0" fmla="*/ 142240 h 274320"/>
              <a:gd name="connsiteX1" fmla="*/ 12195378 w 12195378"/>
              <a:gd name="connsiteY1" fmla="*/ 0 h 274320"/>
              <a:gd name="connsiteX2" fmla="*/ 12195378 w 12195378"/>
              <a:gd name="connsiteY2" fmla="*/ 274320 h 274320"/>
              <a:gd name="connsiteX3" fmla="*/ 0 w 12195378"/>
              <a:gd name="connsiteY3" fmla="*/ 274320 h 274320"/>
              <a:gd name="connsiteX4" fmla="*/ 0 w 12195378"/>
              <a:gd name="connsiteY4" fmla="*/ 1422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378" h="274320">
                <a:moveTo>
                  <a:pt x="0" y="142240"/>
                </a:moveTo>
                <a:lnTo>
                  <a:pt x="12195378" y="0"/>
                </a:lnTo>
                <a:lnTo>
                  <a:pt x="12195378" y="274320"/>
                </a:lnTo>
                <a:lnTo>
                  <a:pt x="0" y="274320"/>
                </a:lnTo>
                <a:lnTo>
                  <a:pt x="0" y="142240"/>
                </a:lnTo>
                <a:close/>
              </a:path>
            </a:pathLst>
          </a:custGeom>
          <a:solidFill>
            <a:srgbClr val="5BAFBD">
              <a:alpha val="48000"/>
            </a:srgbClr>
          </a:solidFill>
          <a:ln w="9525">
            <a:noFill/>
          </a:ln>
          <a:effectLst>
            <a:outerShdw blurRad="63500" dist="381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202160" cy="930309"/>
          </a:xfrm>
          <a:custGeom>
            <a:avLst/>
            <a:gdLst>
              <a:gd name="connsiteX0" fmla="*/ 0 w 12192000"/>
              <a:gd name="connsiteY0" fmla="*/ 0 h 747429"/>
              <a:gd name="connsiteX1" fmla="*/ 12192000 w 12192000"/>
              <a:gd name="connsiteY1" fmla="*/ 0 h 747429"/>
              <a:gd name="connsiteX2" fmla="*/ 12192000 w 12192000"/>
              <a:gd name="connsiteY2" fmla="*/ 747429 h 747429"/>
              <a:gd name="connsiteX3" fmla="*/ 0 w 12192000"/>
              <a:gd name="connsiteY3" fmla="*/ 747429 h 747429"/>
              <a:gd name="connsiteX4" fmla="*/ 0 w 12192000"/>
              <a:gd name="connsiteY4" fmla="*/ 0 h 747429"/>
              <a:gd name="connsiteX0" fmla="*/ 0 w 12192000"/>
              <a:gd name="connsiteY0" fmla="*/ 0 h 930309"/>
              <a:gd name="connsiteX1" fmla="*/ 12192000 w 12192000"/>
              <a:gd name="connsiteY1" fmla="*/ 0 h 930309"/>
              <a:gd name="connsiteX2" fmla="*/ 12192000 w 12192000"/>
              <a:gd name="connsiteY2" fmla="*/ 747429 h 930309"/>
              <a:gd name="connsiteX3" fmla="*/ 0 w 12192000"/>
              <a:gd name="connsiteY3" fmla="*/ 930309 h 930309"/>
              <a:gd name="connsiteX4" fmla="*/ 0 w 12192000"/>
              <a:gd name="connsiteY4" fmla="*/ 0 h 930309"/>
              <a:gd name="connsiteX0" fmla="*/ 0 w 12202160"/>
              <a:gd name="connsiteY0" fmla="*/ 0 h 930309"/>
              <a:gd name="connsiteX1" fmla="*/ 12192000 w 12202160"/>
              <a:gd name="connsiteY1" fmla="*/ 0 h 930309"/>
              <a:gd name="connsiteX2" fmla="*/ 12202160 w 12202160"/>
              <a:gd name="connsiteY2" fmla="*/ 564549 h 930309"/>
              <a:gd name="connsiteX3" fmla="*/ 0 w 12202160"/>
              <a:gd name="connsiteY3" fmla="*/ 930309 h 930309"/>
              <a:gd name="connsiteX4" fmla="*/ 0 w 12202160"/>
              <a:gd name="connsiteY4" fmla="*/ 0 h 93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160" h="930309">
                <a:moveTo>
                  <a:pt x="0" y="0"/>
                </a:moveTo>
                <a:lnTo>
                  <a:pt x="12192000" y="0"/>
                </a:lnTo>
                <a:lnTo>
                  <a:pt x="12202160" y="564549"/>
                </a:lnTo>
                <a:lnTo>
                  <a:pt x="0" y="930309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7000"/>
            </a:schemeClr>
          </a:solidFill>
          <a:ln w="9525">
            <a:noFill/>
          </a:ln>
          <a:effectLst>
            <a:outerShdw blurRad="190500" dist="50800" dir="5400000" algn="ctr" rotWithShape="0">
              <a:srgbClr val="000000">
                <a:alpha val="1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11" name="_Titre Slid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73327" y="6"/>
            <a:ext cx="10970415" cy="74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>
            <a:lvl1pPr>
              <a:defRPr b="0" spc="300">
                <a:solidFill>
                  <a:srgbClr val="4196B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fr-FR" dirty="0"/>
              <a:t>Message du slide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0"/>
          </p:nvPr>
        </p:nvSpPr>
        <p:spPr/>
        <p:txBody>
          <a:bodyPr/>
          <a:lstStyle>
            <a:lvl4pPr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8" name="Numéro page"/>
          <p:cNvSpPr>
            <a:spLocks noChangeArrowheads="1"/>
          </p:cNvSpPr>
          <p:nvPr userDrawn="1"/>
        </p:nvSpPr>
        <p:spPr bwMode="auto">
          <a:xfrm>
            <a:off x="11966737" y="6307824"/>
            <a:ext cx="225263" cy="53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3231" tIns="33231" rIns="33231" bIns="33231" anchor="b">
            <a:noAutofit/>
          </a:bodyPr>
          <a:lstStyle/>
          <a:p>
            <a:pPr algn="r" eaLnBrk="0" hangingPunct="0">
              <a:defRPr/>
            </a:pPr>
            <a:fld id="{BAD49BFB-1B9F-4DEC-A3FC-EFADB1903A70}" type="slidenum">
              <a:rPr lang="fr-FR" sz="1100" b="0" i="1">
                <a:solidFill>
                  <a:schemeClr val="bg1"/>
                </a:solidFill>
                <a:latin typeface="Calibri" pitchFamily="34" charset="0"/>
                <a:ea typeface="ï¼­ï¼³ ï¼°ã‚´ã‚·ãƒƒã‚¯" charset="-128"/>
                <a:cs typeface="Calibri" pitchFamily="34" charset="0"/>
              </a:rPr>
              <a:pPr algn="r" eaLnBrk="0" hangingPunct="0">
                <a:defRPr/>
              </a:pPr>
              <a:t>‹N°›</a:t>
            </a:fld>
            <a:endParaRPr lang="fr-FR" sz="1100" b="0" i="1" dirty="0">
              <a:solidFill>
                <a:schemeClr val="bg1"/>
              </a:solidFill>
              <a:latin typeface="Calibri" pitchFamily="34" charset="0"/>
              <a:ea typeface="ï¼­ï¼³ ï¼°ã‚´ã‚·ãƒƒã‚¯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849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bg>
      <p:bgPr>
        <a:solidFill>
          <a:srgbClr val="5BAFB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/>
          <p:cNvSpPr/>
          <p:nvPr userDrawn="1"/>
        </p:nvSpPr>
        <p:spPr>
          <a:xfrm>
            <a:off x="-3378" y="6583681"/>
            <a:ext cx="12220778" cy="274320"/>
          </a:xfrm>
          <a:custGeom>
            <a:avLst/>
            <a:gdLst>
              <a:gd name="connsiteX0" fmla="*/ 0 w 12195378"/>
              <a:gd name="connsiteY0" fmla="*/ 0 h 213360"/>
              <a:gd name="connsiteX1" fmla="*/ 12195378 w 12195378"/>
              <a:gd name="connsiteY1" fmla="*/ 0 h 213360"/>
              <a:gd name="connsiteX2" fmla="*/ 12195378 w 12195378"/>
              <a:gd name="connsiteY2" fmla="*/ 213360 h 213360"/>
              <a:gd name="connsiteX3" fmla="*/ 0 w 12195378"/>
              <a:gd name="connsiteY3" fmla="*/ 213360 h 213360"/>
              <a:gd name="connsiteX4" fmla="*/ 0 w 12195378"/>
              <a:gd name="connsiteY4" fmla="*/ 0 h 213360"/>
              <a:gd name="connsiteX0" fmla="*/ 0 w 12195378"/>
              <a:gd name="connsiteY0" fmla="*/ 71120 h 213360"/>
              <a:gd name="connsiteX1" fmla="*/ 12195378 w 12195378"/>
              <a:gd name="connsiteY1" fmla="*/ 0 h 213360"/>
              <a:gd name="connsiteX2" fmla="*/ 12195378 w 12195378"/>
              <a:gd name="connsiteY2" fmla="*/ 213360 h 213360"/>
              <a:gd name="connsiteX3" fmla="*/ 0 w 12195378"/>
              <a:gd name="connsiteY3" fmla="*/ 213360 h 213360"/>
              <a:gd name="connsiteX4" fmla="*/ 0 w 12195378"/>
              <a:gd name="connsiteY4" fmla="*/ 71120 h 213360"/>
              <a:gd name="connsiteX0" fmla="*/ 0 w 12195378"/>
              <a:gd name="connsiteY0" fmla="*/ 132080 h 274320"/>
              <a:gd name="connsiteX1" fmla="*/ 12195378 w 12195378"/>
              <a:gd name="connsiteY1" fmla="*/ 0 h 274320"/>
              <a:gd name="connsiteX2" fmla="*/ 12195378 w 12195378"/>
              <a:gd name="connsiteY2" fmla="*/ 274320 h 274320"/>
              <a:gd name="connsiteX3" fmla="*/ 0 w 12195378"/>
              <a:gd name="connsiteY3" fmla="*/ 274320 h 274320"/>
              <a:gd name="connsiteX4" fmla="*/ 0 w 12195378"/>
              <a:gd name="connsiteY4" fmla="*/ 132080 h 274320"/>
              <a:gd name="connsiteX0" fmla="*/ 0 w 12195378"/>
              <a:gd name="connsiteY0" fmla="*/ 142240 h 274320"/>
              <a:gd name="connsiteX1" fmla="*/ 12195378 w 12195378"/>
              <a:gd name="connsiteY1" fmla="*/ 0 h 274320"/>
              <a:gd name="connsiteX2" fmla="*/ 12195378 w 12195378"/>
              <a:gd name="connsiteY2" fmla="*/ 274320 h 274320"/>
              <a:gd name="connsiteX3" fmla="*/ 0 w 12195378"/>
              <a:gd name="connsiteY3" fmla="*/ 274320 h 274320"/>
              <a:gd name="connsiteX4" fmla="*/ 0 w 12195378"/>
              <a:gd name="connsiteY4" fmla="*/ 1422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378" h="274320">
                <a:moveTo>
                  <a:pt x="0" y="142240"/>
                </a:moveTo>
                <a:lnTo>
                  <a:pt x="12195378" y="0"/>
                </a:lnTo>
                <a:lnTo>
                  <a:pt x="12195378" y="274320"/>
                </a:lnTo>
                <a:lnTo>
                  <a:pt x="0" y="274320"/>
                </a:lnTo>
                <a:lnTo>
                  <a:pt x="0" y="14224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1" t="-1293519" r="211" b="-1106481"/>
            </a:stretch>
          </a:blipFill>
          <a:ln w="9525">
            <a:noFill/>
          </a:ln>
          <a:effectLst>
            <a:outerShdw blurRad="63500" dist="381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endParaRPr lang="fr-FR" sz="1600" dirty="0">
              <a:solidFill>
                <a:schemeClr val="tx1"/>
              </a:solidFill>
            </a:endParaRPr>
          </a:p>
        </p:txBody>
      </p:sp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C9FB7207-7459-401B-ADB7-47150AC7EC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0453034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11" name="Diapositive think-cell" r:id="rId5" imgW="347" imgH="348" progId="TCLayout.ActiveDocument.1">
                  <p:embed/>
                </p:oleObj>
              </mc:Choice>
              <mc:Fallback>
                <p:oleObj name="Diapositive think-cell" r:id="rId5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_Titre Slide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398352" y="139706"/>
            <a:ext cx="11542312" cy="74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>
            <a:lvl1pPr>
              <a:defRPr b="0" spc="300">
                <a:solidFill>
                  <a:srgbClr val="4196B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fr-FR" dirty="0"/>
              <a:t>Message du slide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0"/>
          </p:nvPr>
        </p:nvSpPr>
        <p:spPr>
          <a:xfrm>
            <a:off x="259460" y="1097711"/>
            <a:ext cx="11669133" cy="538480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8" name="Numéro page"/>
          <p:cNvSpPr>
            <a:spLocks noChangeArrowheads="1"/>
          </p:cNvSpPr>
          <p:nvPr userDrawn="1"/>
        </p:nvSpPr>
        <p:spPr bwMode="auto">
          <a:xfrm>
            <a:off x="11928593" y="6305621"/>
            <a:ext cx="225263" cy="53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3231" tIns="33231" rIns="33231" bIns="33231" anchor="b">
            <a:noAutofit/>
          </a:bodyPr>
          <a:lstStyle/>
          <a:p>
            <a:pPr algn="r" eaLnBrk="0" hangingPunct="0">
              <a:defRPr/>
            </a:pPr>
            <a:fld id="{BAD49BFB-1B9F-4DEC-A3FC-EFADB1903A70}" type="slidenum">
              <a:rPr lang="fr-FR" sz="1100" b="0" i="1">
                <a:solidFill>
                  <a:schemeClr val="bg1"/>
                </a:solidFill>
                <a:latin typeface="Calibri" pitchFamily="34" charset="0"/>
                <a:ea typeface="ï¼­ï¼³ ï¼°ã‚´ã‚·ãƒƒã‚¯" charset="-128"/>
                <a:cs typeface="Calibri" pitchFamily="34" charset="0"/>
              </a:rPr>
              <a:pPr algn="r" eaLnBrk="0" hangingPunct="0">
                <a:defRPr/>
              </a:pPr>
              <a:t>‹N°›</a:t>
            </a:fld>
            <a:endParaRPr lang="fr-FR" sz="1100" b="0" i="1" dirty="0">
              <a:solidFill>
                <a:schemeClr val="bg1"/>
              </a:solidFill>
              <a:latin typeface="Calibri" pitchFamily="34" charset="0"/>
              <a:ea typeface="ï¼­ï¼³ ï¼°ã‚´ã‚·ãƒƒã‚¯" charset="-128"/>
              <a:cs typeface="Calibr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71531" y="139705"/>
            <a:ext cx="45719" cy="3094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0000" tIns="0" rIns="0" bIns="0" numCol="1" spcCol="1270" rtlCol="0" anchor="ctr" anchorCtr="0">
            <a:noAutofit/>
          </a:bodyPr>
          <a:lstStyle/>
          <a:p>
            <a:pPr marL="171450" indent="-171450" algn="ctr" defTabSz="3556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71531" y="449118"/>
            <a:ext cx="45719" cy="27247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0000" tIns="0" rIns="0" bIns="0" numCol="1" spcCol="1270" rtlCol="0" anchor="ctr" anchorCtr="0">
            <a:noAutofit/>
          </a:bodyPr>
          <a:lstStyle/>
          <a:p>
            <a:pPr marL="171450" indent="-171450" algn="ctr" defTabSz="3556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71531" y="721590"/>
            <a:ext cx="45719" cy="165539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80000" tIns="0" rIns="0" bIns="0" numCol="1" spcCol="1270" rtlCol="0" anchor="ctr" anchorCtr="0">
            <a:noAutofit/>
          </a:bodyPr>
          <a:lstStyle/>
          <a:p>
            <a:pPr marL="171450" indent="-171450" algn="ctr" defTabSz="35560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FR" sz="1200" dirty="0">
              <a:solidFill>
                <a:schemeClr val="tx1"/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bg>
      <p:bgPr>
        <a:solidFill>
          <a:srgbClr val="5BAFB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5"/>
          <p:cNvSpPr/>
          <p:nvPr userDrawn="1"/>
        </p:nvSpPr>
        <p:spPr>
          <a:xfrm>
            <a:off x="-3378" y="6583681"/>
            <a:ext cx="12220778" cy="274320"/>
          </a:xfrm>
          <a:custGeom>
            <a:avLst/>
            <a:gdLst>
              <a:gd name="connsiteX0" fmla="*/ 0 w 12195378"/>
              <a:gd name="connsiteY0" fmla="*/ 0 h 213360"/>
              <a:gd name="connsiteX1" fmla="*/ 12195378 w 12195378"/>
              <a:gd name="connsiteY1" fmla="*/ 0 h 213360"/>
              <a:gd name="connsiteX2" fmla="*/ 12195378 w 12195378"/>
              <a:gd name="connsiteY2" fmla="*/ 213360 h 213360"/>
              <a:gd name="connsiteX3" fmla="*/ 0 w 12195378"/>
              <a:gd name="connsiteY3" fmla="*/ 213360 h 213360"/>
              <a:gd name="connsiteX4" fmla="*/ 0 w 12195378"/>
              <a:gd name="connsiteY4" fmla="*/ 0 h 213360"/>
              <a:gd name="connsiteX0" fmla="*/ 0 w 12195378"/>
              <a:gd name="connsiteY0" fmla="*/ 71120 h 213360"/>
              <a:gd name="connsiteX1" fmla="*/ 12195378 w 12195378"/>
              <a:gd name="connsiteY1" fmla="*/ 0 h 213360"/>
              <a:gd name="connsiteX2" fmla="*/ 12195378 w 12195378"/>
              <a:gd name="connsiteY2" fmla="*/ 213360 h 213360"/>
              <a:gd name="connsiteX3" fmla="*/ 0 w 12195378"/>
              <a:gd name="connsiteY3" fmla="*/ 213360 h 213360"/>
              <a:gd name="connsiteX4" fmla="*/ 0 w 12195378"/>
              <a:gd name="connsiteY4" fmla="*/ 71120 h 213360"/>
              <a:gd name="connsiteX0" fmla="*/ 0 w 12195378"/>
              <a:gd name="connsiteY0" fmla="*/ 132080 h 274320"/>
              <a:gd name="connsiteX1" fmla="*/ 12195378 w 12195378"/>
              <a:gd name="connsiteY1" fmla="*/ 0 h 274320"/>
              <a:gd name="connsiteX2" fmla="*/ 12195378 w 12195378"/>
              <a:gd name="connsiteY2" fmla="*/ 274320 h 274320"/>
              <a:gd name="connsiteX3" fmla="*/ 0 w 12195378"/>
              <a:gd name="connsiteY3" fmla="*/ 274320 h 274320"/>
              <a:gd name="connsiteX4" fmla="*/ 0 w 12195378"/>
              <a:gd name="connsiteY4" fmla="*/ 132080 h 274320"/>
              <a:gd name="connsiteX0" fmla="*/ 0 w 12195378"/>
              <a:gd name="connsiteY0" fmla="*/ 142240 h 274320"/>
              <a:gd name="connsiteX1" fmla="*/ 12195378 w 12195378"/>
              <a:gd name="connsiteY1" fmla="*/ 0 h 274320"/>
              <a:gd name="connsiteX2" fmla="*/ 12195378 w 12195378"/>
              <a:gd name="connsiteY2" fmla="*/ 274320 h 274320"/>
              <a:gd name="connsiteX3" fmla="*/ 0 w 12195378"/>
              <a:gd name="connsiteY3" fmla="*/ 274320 h 274320"/>
              <a:gd name="connsiteX4" fmla="*/ 0 w 12195378"/>
              <a:gd name="connsiteY4" fmla="*/ 142240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378" h="274320">
                <a:moveTo>
                  <a:pt x="0" y="142240"/>
                </a:moveTo>
                <a:lnTo>
                  <a:pt x="12195378" y="0"/>
                </a:lnTo>
                <a:lnTo>
                  <a:pt x="12195378" y="274320"/>
                </a:lnTo>
                <a:lnTo>
                  <a:pt x="0" y="274320"/>
                </a:lnTo>
                <a:lnTo>
                  <a:pt x="0" y="14224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11" t="-1293519" r="211" b="-1106481"/>
            </a:stretch>
          </a:blipFill>
          <a:ln w="9525">
            <a:noFill/>
          </a:ln>
          <a:effectLst>
            <a:outerShdw blurRad="63500" dist="381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rIns="54000" rtlCol="0" anchor="ctr"/>
          <a:lstStyle/>
          <a:p>
            <a:pPr algn="ctr"/>
            <a:endParaRPr lang="fr-FR" sz="1600" dirty="0">
              <a:solidFill>
                <a:schemeClr val="tx1"/>
              </a:solidFill>
            </a:endParaRPr>
          </a:p>
        </p:txBody>
      </p:sp>
      <p:graphicFrame>
        <p:nvGraphicFramePr>
          <p:cNvPr id="3" name="Objet 2" hidden="1">
            <a:extLst>
              <a:ext uri="{FF2B5EF4-FFF2-40B4-BE49-F238E27FC236}">
                <a16:creationId xmlns:a16="http://schemas.microsoft.com/office/drawing/2014/main" id="{C9FB7207-7459-401B-ADB7-47150AC7EC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5" name="Diapositive think-cell" r:id="rId5" imgW="347" imgH="348" progId="TCLayout.ActiveDocument.1">
                  <p:embed/>
                </p:oleObj>
              </mc:Choice>
              <mc:Fallback>
                <p:oleObj name="Diapositive think-cell" r:id="rId5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Numéro page"/>
          <p:cNvSpPr>
            <a:spLocks noChangeArrowheads="1"/>
          </p:cNvSpPr>
          <p:nvPr userDrawn="1"/>
        </p:nvSpPr>
        <p:spPr bwMode="auto">
          <a:xfrm>
            <a:off x="11928593" y="6305621"/>
            <a:ext cx="225263" cy="53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3231" tIns="33231" rIns="33231" bIns="33231" anchor="b">
            <a:noAutofit/>
          </a:bodyPr>
          <a:lstStyle/>
          <a:p>
            <a:pPr algn="r" eaLnBrk="0" hangingPunct="0">
              <a:defRPr/>
            </a:pPr>
            <a:fld id="{BAD49BFB-1B9F-4DEC-A3FC-EFADB1903A70}" type="slidenum">
              <a:rPr lang="fr-FR" sz="1100" b="0" i="1">
                <a:solidFill>
                  <a:schemeClr val="bg1"/>
                </a:solidFill>
                <a:latin typeface="Calibri" pitchFamily="34" charset="0"/>
                <a:ea typeface="ï¼­ï¼³ ï¼°ã‚´ã‚·ãƒƒã‚¯" charset="-128"/>
                <a:cs typeface="Calibri" pitchFamily="34" charset="0"/>
              </a:rPr>
              <a:pPr algn="r" eaLnBrk="0" hangingPunct="0">
                <a:defRPr/>
              </a:pPr>
              <a:t>‹N°›</a:t>
            </a:fld>
            <a:endParaRPr lang="fr-FR" sz="1100" b="0" i="1" dirty="0">
              <a:solidFill>
                <a:schemeClr val="bg1"/>
              </a:solidFill>
              <a:latin typeface="Calibri" pitchFamily="34" charset="0"/>
              <a:ea typeface="ï¼­ï¼³ ï¼°ã‚´ã‚·ãƒƒã‚¯" charset="-128"/>
              <a:cs typeface="Calibri" pitchFamily="34" charset="0"/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_graphique_unité"/>
          <p:cNvSpPr>
            <a:spLocks noGrp="1"/>
          </p:cNvSpPr>
          <p:nvPr>
            <p:ph type="body" sz="quarter" idx="16" hasCustomPrompt="1"/>
          </p:nvPr>
        </p:nvSpPr>
        <p:spPr>
          <a:xfrm>
            <a:off x="275493" y="1283590"/>
            <a:ext cx="7015931" cy="155599"/>
          </a:xfrm>
        </p:spPr>
        <p:txBody>
          <a:bodyPr lIns="0" rIns="0" anchor="b"/>
          <a:lstStyle>
            <a:lvl1pPr marL="0" indent="0">
              <a:buNone/>
              <a:defRPr sz="1200" b="1" i="0" baseline="0">
                <a:solidFill>
                  <a:srgbClr val="57AEBE"/>
                </a:solidFill>
              </a:defRPr>
            </a:lvl1pPr>
          </a:lstStyle>
          <a:p>
            <a:pPr lvl="0"/>
            <a:r>
              <a:rPr lang="fr-FR" dirty="0"/>
              <a:t>Titre et unité du graphique</a:t>
            </a:r>
          </a:p>
        </p:txBody>
      </p:sp>
      <p:sp>
        <p:nvSpPr>
          <p:cNvPr id="7" name="_graphique_Titre"/>
          <p:cNvSpPr>
            <a:spLocks noGrp="1"/>
          </p:cNvSpPr>
          <p:nvPr>
            <p:ph type="body" sz="quarter" idx="18" hasCustomPrompt="1"/>
          </p:nvPr>
        </p:nvSpPr>
        <p:spPr>
          <a:xfrm>
            <a:off x="275502" y="909487"/>
            <a:ext cx="7016940" cy="288000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 baseline="0">
                <a:solidFill>
                  <a:srgbClr val="4599B7"/>
                </a:solidFill>
              </a:defRPr>
            </a:lvl1pPr>
          </a:lstStyle>
          <a:p>
            <a:pPr lvl="0"/>
            <a:r>
              <a:rPr lang="fr-FR" dirty="0"/>
              <a:t>Nom de l’analyse</a:t>
            </a:r>
          </a:p>
        </p:txBody>
      </p:sp>
      <p:sp>
        <p:nvSpPr>
          <p:cNvPr id="8" name="_Texte"/>
          <p:cNvSpPr>
            <a:spLocks noGrp="1"/>
          </p:cNvSpPr>
          <p:nvPr>
            <p:ph sz="quarter" idx="11"/>
          </p:nvPr>
        </p:nvSpPr>
        <p:spPr>
          <a:xfrm>
            <a:off x="273319" y="1571222"/>
            <a:ext cx="6829848" cy="4932947"/>
          </a:xfrm>
          <a:ln w="9525">
            <a:noFill/>
          </a:ln>
        </p:spPr>
        <p:txBody>
          <a:bodyPr lIns="54000" tIns="180000" rIns="5400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10" name="_Titre slide"/>
          <p:cNvSpPr>
            <a:spLocks noGrp="1"/>
          </p:cNvSpPr>
          <p:nvPr>
            <p:ph type="title" hasCustomPrompt="1"/>
          </p:nvPr>
        </p:nvSpPr>
        <p:spPr>
          <a:xfrm>
            <a:off x="273317" y="60328"/>
            <a:ext cx="11430000" cy="557213"/>
          </a:xfrm>
        </p:spPr>
        <p:txBody>
          <a:bodyPr/>
          <a:lstStyle/>
          <a:p>
            <a:r>
              <a:rPr lang="fr-FR" dirty="0"/>
              <a:t>Message du </a:t>
            </a:r>
            <a:r>
              <a:rPr lang="fr-FR" dirty="0" err="1"/>
              <a:t>slide</a:t>
            </a:r>
            <a:endParaRPr lang="fr-FR" dirty="0"/>
          </a:p>
        </p:txBody>
      </p:sp>
      <p:sp useBgFill="1">
        <p:nvSpPr>
          <p:cNvPr id="14" name="_Cadre3_Texte"/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7368211" y="1571222"/>
            <a:ext cx="4622357" cy="4932947"/>
          </a:xfrm>
          <a:ln w="9525">
            <a:solidFill>
              <a:schemeClr val="bg1">
                <a:lumMod val="65000"/>
              </a:schemeClr>
            </a:solidFill>
          </a:ln>
        </p:spPr>
        <p:txBody>
          <a:bodyPr lIns="54000" tIns="180000" rIns="54000"/>
          <a:lstStyle>
            <a:lvl1pPr>
              <a:defRPr baseline="0"/>
            </a:lvl1pPr>
          </a:lstStyle>
          <a:p>
            <a:pPr lvl="0"/>
            <a:r>
              <a:rPr lang="fr-FR" dirty="0"/>
              <a:t>Cliquez pour </a:t>
            </a:r>
            <a:r>
              <a:rPr lang="fr-FR" dirty="0" err="1"/>
              <a:t>inserer</a:t>
            </a:r>
            <a:r>
              <a:rPr lang="fr-FR" dirty="0"/>
              <a:t> une image</a:t>
            </a:r>
          </a:p>
        </p:txBody>
      </p:sp>
    </p:spTree>
    <p:extLst>
      <p:ext uri="{BB962C8B-B14F-4D97-AF65-F5344CB8AC3E}">
        <p14:creationId xmlns:p14="http://schemas.microsoft.com/office/powerpoint/2010/main" val="92330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vmlDrawing" Target="../drawings/vmlDrawing5.v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oleObject" Target="../embeddings/oleObject5.bin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782876142"/>
              </p:ext>
            </p:extLst>
          </p:nvPr>
        </p:nvGraphicFramePr>
        <p:xfrm>
          <a:off x="1964" y="1590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" name="Diapositive think-cell" r:id="rId27" imgW="270" imgH="270" progId="TCLayout.ActiveDocument.1">
                  <p:embed/>
                </p:oleObj>
              </mc:Choice>
              <mc:Fallback>
                <p:oleObj name="Diapositive think-cell" r:id="rId27" imgW="270" imgH="27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4" y="1590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_Texte"/>
          <p:cNvSpPr>
            <a:spLocks noGrp="1"/>
          </p:cNvSpPr>
          <p:nvPr>
            <p:ph type="body" idx="1"/>
          </p:nvPr>
        </p:nvSpPr>
        <p:spPr>
          <a:xfrm>
            <a:off x="271531" y="1079500"/>
            <a:ext cx="11669133" cy="5384800"/>
          </a:xfrm>
          <a:prstGeom prst="rect">
            <a:avLst/>
          </a:prstGeom>
        </p:spPr>
        <p:txBody>
          <a:bodyPr vert="horz" lIns="54000" tIns="0" rIns="54000" bIns="0" rtlCol="0">
            <a:noAutofit/>
          </a:bodyPr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</p:txBody>
      </p:sp>
      <p:sp>
        <p:nvSpPr>
          <p:cNvPr id="8" name="_Titre Slide"/>
          <p:cNvSpPr>
            <a:spLocks noGrp="1" noChangeArrowheads="1"/>
          </p:cNvSpPr>
          <p:nvPr>
            <p:ph type="title"/>
          </p:nvPr>
        </p:nvSpPr>
        <p:spPr bwMode="auto">
          <a:xfrm>
            <a:off x="289168" y="3"/>
            <a:ext cx="10903765" cy="74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dirty="0"/>
              <a:t>Message du slide</a:t>
            </a:r>
          </a:p>
        </p:txBody>
      </p:sp>
      <p:sp>
        <p:nvSpPr>
          <p:cNvPr id="17" name="Numéro page"/>
          <p:cNvSpPr>
            <a:spLocks noChangeArrowheads="1"/>
          </p:cNvSpPr>
          <p:nvPr/>
        </p:nvSpPr>
        <p:spPr bwMode="auto">
          <a:xfrm>
            <a:off x="11966745" y="6323733"/>
            <a:ext cx="225263" cy="53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3231" tIns="33231" rIns="33231" bIns="33231" anchor="b">
            <a:noAutofit/>
          </a:bodyPr>
          <a:lstStyle/>
          <a:p>
            <a:pPr algn="r" eaLnBrk="0" hangingPunct="0">
              <a:defRPr/>
            </a:pPr>
            <a:fld id="{BAD49BFB-1B9F-4DEC-A3FC-EFADB1903A70}" type="slidenum">
              <a:rPr lang="fr-FR" sz="1100" b="0" i="1">
                <a:solidFill>
                  <a:schemeClr val="bg1"/>
                </a:solidFill>
                <a:latin typeface="Calibri" pitchFamily="34" charset="0"/>
                <a:ea typeface="ï¼­ï¼³ ï¼°ã‚´ã‚·ãƒƒã‚¯" charset="-128"/>
                <a:cs typeface="Calibri" pitchFamily="34" charset="0"/>
              </a:rPr>
              <a:pPr algn="r" eaLnBrk="0" hangingPunct="0">
                <a:defRPr/>
              </a:pPr>
              <a:t>‹N°›</a:t>
            </a:fld>
            <a:endParaRPr lang="fr-FR" sz="1100" b="0" i="1" dirty="0">
              <a:solidFill>
                <a:schemeClr val="bg1"/>
              </a:solidFill>
              <a:latin typeface="Calibri" pitchFamily="34" charset="0"/>
              <a:ea typeface="ï¼­ï¼³ ï¼°ã‚´ã‚·ãƒƒã‚¯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2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0" r:id="rId2"/>
    <p:sldLayoutId id="2147483692" r:id="rId3"/>
    <p:sldLayoutId id="2147483691" r:id="rId4"/>
    <p:sldLayoutId id="2147483693" r:id="rId5"/>
    <p:sldLayoutId id="2147483674" r:id="rId6"/>
    <p:sldLayoutId id="2147483723" r:id="rId7"/>
    <p:sldLayoutId id="2147483724" r:id="rId8"/>
    <p:sldLayoutId id="2147483689" r:id="rId9"/>
    <p:sldLayoutId id="2147483675" r:id="rId10"/>
    <p:sldLayoutId id="2147483680" r:id="rId11"/>
    <p:sldLayoutId id="2147483676" r:id="rId12"/>
    <p:sldLayoutId id="2147483677" r:id="rId13"/>
    <p:sldLayoutId id="2147483678" r:id="rId14"/>
    <p:sldLayoutId id="2147483679" r:id="rId15"/>
    <p:sldLayoutId id="2147483681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94" r:id="rId22"/>
    <p:sldLayoutId id="2147483695" r:id="rId23"/>
  </p:sldLayoutIdLst>
  <p:hf hdr="0" ftr="0"/>
  <p:txStyles>
    <p:titleStyle>
      <a:lvl1pPr algn="l" defTabSz="844042" rtl="0" eaLnBrk="1" latinLnBrk="0" hangingPunct="1">
        <a:spcBef>
          <a:spcPct val="0"/>
        </a:spcBef>
        <a:buNone/>
        <a:defRPr sz="2400" b="0" i="0" kern="1200" spc="300">
          <a:solidFill>
            <a:srgbClr val="4196B0"/>
          </a:solidFill>
          <a:latin typeface="Calibri (Titres)"/>
          <a:ea typeface="+mj-ea"/>
          <a:cs typeface="Calibri (Titres)"/>
        </a:defRPr>
      </a:lvl1pPr>
    </p:titleStyle>
    <p:bodyStyle>
      <a:lvl1pPr marL="166151" indent="-166151" algn="l" defTabSz="844042" rtl="0" eaLnBrk="1" latinLnBrk="0" hangingPunct="1">
        <a:lnSpc>
          <a:spcPct val="95000"/>
        </a:lnSpc>
        <a:spcBef>
          <a:spcPts val="831"/>
        </a:spcBef>
        <a:buClr>
          <a:srgbClr val="4599B7"/>
        </a:buClr>
        <a:buSzPct val="80000"/>
        <a:buFont typeface="Wingdings" pitchFamily="2" charset="2"/>
        <a:buChar char="l"/>
        <a:defRPr sz="1663" b="1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465219" indent="-199382" algn="l" defTabSz="844042" rtl="0" eaLnBrk="1" latinLnBrk="0" hangingPunct="1">
        <a:lnSpc>
          <a:spcPct val="95000"/>
        </a:lnSpc>
        <a:spcBef>
          <a:spcPts val="555"/>
        </a:spcBef>
        <a:buClr>
          <a:srgbClr val="57AEBE"/>
        </a:buClr>
        <a:buFont typeface="Webdings" pitchFamily="18" charset="2"/>
        <a:buChar char="4"/>
        <a:defRPr sz="1477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747673" indent="-132919" algn="l" defTabSz="844042" rtl="0" eaLnBrk="1" latinLnBrk="0" hangingPunct="1">
        <a:lnSpc>
          <a:spcPct val="95000"/>
        </a:lnSpc>
        <a:spcBef>
          <a:spcPts val="369"/>
        </a:spcBef>
        <a:buClr>
          <a:srgbClr val="63BBC2"/>
        </a:buClr>
        <a:buFont typeface="Courier New"/>
        <a:buChar char="o"/>
        <a:defRPr sz="1292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076650" indent="-132919" algn="l" defTabSz="844042" rtl="0" eaLnBrk="1" latinLnBrk="0" hangingPunct="1">
        <a:lnSpc>
          <a:spcPct val="95000"/>
        </a:lnSpc>
        <a:spcBef>
          <a:spcPts val="277"/>
        </a:spcBef>
        <a:buClr>
          <a:srgbClr val="70C9C4"/>
        </a:buClr>
        <a:buFont typeface="Wingdings" pitchFamily="2" charset="2"/>
        <a:buChar char="§"/>
        <a:defRPr sz="1292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1899091" indent="-211011" algn="l" defTabSz="844042" rtl="0" eaLnBrk="1" latinLnBrk="0" hangingPunct="1">
        <a:lnSpc>
          <a:spcPct val="95000"/>
        </a:lnSpc>
        <a:spcBef>
          <a:spcPct val="20000"/>
        </a:spcBef>
        <a:buFont typeface="Calibri" pitchFamily="34" charset="0"/>
        <a:buChar char="Â»"/>
        <a:defRPr sz="1292" kern="1200">
          <a:solidFill>
            <a:schemeClr val="tx1"/>
          </a:solidFill>
          <a:latin typeface="+mn-lt"/>
          <a:ea typeface="+mn-ea"/>
          <a:cs typeface="+mn-cs"/>
        </a:defRPr>
      </a:lvl5pPr>
      <a:lvl6pPr marL="2321111" indent="-211011" algn="l" defTabSz="844042" rtl="0" eaLnBrk="1" latinLnBrk="0" hangingPunct="1">
        <a:spcBef>
          <a:spcPct val="20000"/>
        </a:spcBef>
        <a:buFont typeface="Calibri" pitchFamily="34" charset="0"/>
        <a:buChar char="â€¢"/>
        <a:defRPr sz="184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3" indent="-211011" algn="l" defTabSz="844042" rtl="0" eaLnBrk="1" latinLnBrk="0" hangingPunct="1">
        <a:spcBef>
          <a:spcPct val="20000"/>
        </a:spcBef>
        <a:buFont typeface="Calibri" pitchFamily="34" charset="0"/>
        <a:buChar char="â€¢"/>
        <a:defRPr sz="1847" kern="1200">
          <a:solidFill>
            <a:schemeClr val="tx1"/>
          </a:solidFill>
          <a:latin typeface="+mn-lt"/>
          <a:ea typeface="+mn-ea"/>
          <a:cs typeface="+mn-cs"/>
        </a:defRPr>
      </a:lvl7pPr>
      <a:lvl8pPr marL="3165153" indent="-211011" algn="l" defTabSz="844042" rtl="0" eaLnBrk="1" latinLnBrk="0" hangingPunct="1">
        <a:spcBef>
          <a:spcPct val="20000"/>
        </a:spcBef>
        <a:buFont typeface="Calibri" pitchFamily="34" charset="0"/>
        <a:buChar char="â€¢"/>
        <a:defRPr sz="1847" kern="1200">
          <a:solidFill>
            <a:schemeClr val="tx1"/>
          </a:solidFill>
          <a:latin typeface="+mn-lt"/>
          <a:ea typeface="+mn-ea"/>
          <a:cs typeface="+mn-cs"/>
        </a:defRPr>
      </a:lvl8pPr>
      <a:lvl9pPr marL="3587172" indent="-211011" algn="l" defTabSz="844042" rtl="0" eaLnBrk="1" latinLnBrk="0" hangingPunct="1">
        <a:spcBef>
          <a:spcPct val="20000"/>
        </a:spcBef>
        <a:buFont typeface="Calibri" pitchFamily="34" charset="0"/>
        <a:buChar char="â€¢"/>
        <a:defRPr sz="18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1pPr>
      <a:lvl2pPr marL="422020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2pPr>
      <a:lvl3pPr marL="844042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3pPr>
      <a:lvl4pPr marL="1266060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4pPr>
      <a:lvl5pPr marL="1688080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5pPr>
      <a:lvl6pPr marL="2110102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6pPr>
      <a:lvl7pPr marL="2532122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7pPr>
      <a:lvl8pPr marL="2954141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8pPr>
      <a:lvl9pPr marL="3376162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2"/>
            </p:custDataLst>
            <p:extLst/>
          </p:nvPr>
        </p:nvGraphicFramePr>
        <p:xfrm>
          <a:off x="1964" y="1590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86" name="Diapositive think-cell" r:id="rId23" imgW="270" imgH="270" progId="TCLayout.ActiveDocument.1">
                  <p:embed/>
                </p:oleObj>
              </mc:Choice>
              <mc:Fallback>
                <p:oleObj name="Diapositive think-cell" r:id="rId23" imgW="270" imgH="270" progId="TCLayout.ActiveDocument.1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4" y="1590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_Texte"/>
          <p:cNvSpPr>
            <a:spLocks noGrp="1"/>
          </p:cNvSpPr>
          <p:nvPr>
            <p:ph type="body" idx="1"/>
          </p:nvPr>
        </p:nvSpPr>
        <p:spPr>
          <a:xfrm>
            <a:off x="271531" y="1079500"/>
            <a:ext cx="11669133" cy="5384800"/>
          </a:xfrm>
          <a:prstGeom prst="rect">
            <a:avLst/>
          </a:prstGeom>
        </p:spPr>
        <p:txBody>
          <a:bodyPr vert="horz" lIns="54000" tIns="0" rIns="54000" bIns="0" rtlCol="0">
            <a:noAutofit/>
          </a:bodyPr>
          <a:lstStyle/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</p:txBody>
      </p:sp>
      <p:sp>
        <p:nvSpPr>
          <p:cNvPr id="8" name="_Titre Slide"/>
          <p:cNvSpPr>
            <a:spLocks noGrp="1" noChangeArrowheads="1"/>
          </p:cNvSpPr>
          <p:nvPr>
            <p:ph type="title"/>
          </p:nvPr>
        </p:nvSpPr>
        <p:spPr bwMode="auto">
          <a:xfrm>
            <a:off x="289168" y="3"/>
            <a:ext cx="10903765" cy="740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0800" rIns="0" bIns="1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dirty="0"/>
              <a:t>Message du slide</a:t>
            </a:r>
          </a:p>
        </p:txBody>
      </p:sp>
      <p:sp>
        <p:nvSpPr>
          <p:cNvPr id="17" name="Numéro page"/>
          <p:cNvSpPr>
            <a:spLocks noChangeArrowheads="1"/>
          </p:cNvSpPr>
          <p:nvPr/>
        </p:nvSpPr>
        <p:spPr bwMode="auto">
          <a:xfrm>
            <a:off x="11966745" y="6323733"/>
            <a:ext cx="225263" cy="53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33231" tIns="33231" rIns="33231" bIns="33231" anchor="b">
            <a:noAutofit/>
          </a:bodyPr>
          <a:lstStyle/>
          <a:p>
            <a:pPr algn="r" eaLnBrk="0" hangingPunct="0">
              <a:defRPr/>
            </a:pPr>
            <a:fld id="{BAD49BFB-1B9F-4DEC-A3FC-EFADB1903A70}" type="slidenum">
              <a:rPr lang="fr-FR" sz="1100" b="0" i="1">
                <a:solidFill>
                  <a:schemeClr val="bg1"/>
                </a:solidFill>
                <a:latin typeface="Calibri" pitchFamily="34" charset="0"/>
                <a:ea typeface="ï¼­ï¼³ ï¼°ã‚´ã‚·ãƒƒã‚¯" charset="-128"/>
                <a:cs typeface="Calibri" pitchFamily="34" charset="0"/>
              </a:rPr>
              <a:pPr algn="r" eaLnBrk="0" hangingPunct="0">
                <a:defRPr/>
              </a:pPr>
              <a:t>‹N°›</a:t>
            </a:fld>
            <a:endParaRPr lang="fr-FR" sz="1100" b="0" i="1" dirty="0">
              <a:solidFill>
                <a:schemeClr val="bg1"/>
              </a:solidFill>
              <a:latin typeface="Calibri" pitchFamily="34" charset="0"/>
              <a:ea typeface="ï¼­ï¼³ ï¼°ã‚´ã‚·ãƒƒã‚¯" charset="-128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45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</p:sldLayoutIdLst>
  <p:hf hdr="0" ftr="0"/>
  <p:txStyles>
    <p:titleStyle>
      <a:lvl1pPr algn="l" defTabSz="844042" rtl="0" eaLnBrk="1" latinLnBrk="0" hangingPunct="1">
        <a:spcBef>
          <a:spcPct val="0"/>
        </a:spcBef>
        <a:buNone/>
        <a:defRPr sz="2400" b="0" i="0" kern="1200" spc="300">
          <a:solidFill>
            <a:srgbClr val="4196B0"/>
          </a:solidFill>
          <a:latin typeface="Calibri (Titres)"/>
          <a:ea typeface="+mj-ea"/>
          <a:cs typeface="Calibri (Titres)"/>
        </a:defRPr>
      </a:lvl1pPr>
    </p:titleStyle>
    <p:bodyStyle>
      <a:lvl1pPr marL="166151" indent="-166151" algn="l" defTabSz="844042" rtl="0" eaLnBrk="1" latinLnBrk="0" hangingPunct="1">
        <a:lnSpc>
          <a:spcPct val="95000"/>
        </a:lnSpc>
        <a:spcBef>
          <a:spcPts val="831"/>
        </a:spcBef>
        <a:buClr>
          <a:srgbClr val="4599B7"/>
        </a:buClr>
        <a:buSzPct val="80000"/>
        <a:buFont typeface="Wingdings" pitchFamily="2" charset="2"/>
        <a:buChar char="l"/>
        <a:defRPr sz="1663" b="1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465219" indent="-199382" algn="l" defTabSz="844042" rtl="0" eaLnBrk="1" latinLnBrk="0" hangingPunct="1">
        <a:lnSpc>
          <a:spcPct val="95000"/>
        </a:lnSpc>
        <a:spcBef>
          <a:spcPts val="555"/>
        </a:spcBef>
        <a:buClr>
          <a:srgbClr val="57AEBE"/>
        </a:buClr>
        <a:buFont typeface="Webdings" pitchFamily="18" charset="2"/>
        <a:buChar char="4"/>
        <a:defRPr sz="1477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747673" indent="-132919" algn="l" defTabSz="844042" rtl="0" eaLnBrk="1" latinLnBrk="0" hangingPunct="1">
        <a:lnSpc>
          <a:spcPct val="95000"/>
        </a:lnSpc>
        <a:spcBef>
          <a:spcPts val="369"/>
        </a:spcBef>
        <a:buClr>
          <a:srgbClr val="63BBC2"/>
        </a:buClr>
        <a:buFont typeface="Courier New"/>
        <a:buChar char="o"/>
        <a:defRPr sz="1292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076650" indent="-132919" algn="l" defTabSz="844042" rtl="0" eaLnBrk="1" latinLnBrk="0" hangingPunct="1">
        <a:lnSpc>
          <a:spcPct val="95000"/>
        </a:lnSpc>
        <a:spcBef>
          <a:spcPts val="277"/>
        </a:spcBef>
        <a:buClr>
          <a:srgbClr val="70C9C4"/>
        </a:buClr>
        <a:buFont typeface="Wingdings" pitchFamily="2" charset="2"/>
        <a:buChar char="§"/>
        <a:defRPr sz="1292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1899091" indent="-211011" algn="l" defTabSz="844042" rtl="0" eaLnBrk="1" latinLnBrk="0" hangingPunct="1">
        <a:lnSpc>
          <a:spcPct val="95000"/>
        </a:lnSpc>
        <a:spcBef>
          <a:spcPct val="20000"/>
        </a:spcBef>
        <a:buFont typeface="Calibri" pitchFamily="34" charset="0"/>
        <a:buChar char="Â»"/>
        <a:defRPr sz="1292" kern="1200">
          <a:solidFill>
            <a:schemeClr val="tx1"/>
          </a:solidFill>
          <a:latin typeface="+mn-lt"/>
          <a:ea typeface="+mn-ea"/>
          <a:cs typeface="+mn-cs"/>
        </a:defRPr>
      </a:lvl5pPr>
      <a:lvl6pPr marL="2321111" indent="-211011" algn="l" defTabSz="844042" rtl="0" eaLnBrk="1" latinLnBrk="0" hangingPunct="1">
        <a:spcBef>
          <a:spcPct val="20000"/>
        </a:spcBef>
        <a:buFont typeface="Calibri" pitchFamily="34" charset="0"/>
        <a:buChar char="â€¢"/>
        <a:defRPr sz="184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3" indent="-211011" algn="l" defTabSz="844042" rtl="0" eaLnBrk="1" latinLnBrk="0" hangingPunct="1">
        <a:spcBef>
          <a:spcPct val="20000"/>
        </a:spcBef>
        <a:buFont typeface="Calibri" pitchFamily="34" charset="0"/>
        <a:buChar char="â€¢"/>
        <a:defRPr sz="1847" kern="1200">
          <a:solidFill>
            <a:schemeClr val="tx1"/>
          </a:solidFill>
          <a:latin typeface="+mn-lt"/>
          <a:ea typeface="+mn-ea"/>
          <a:cs typeface="+mn-cs"/>
        </a:defRPr>
      </a:lvl7pPr>
      <a:lvl8pPr marL="3165153" indent="-211011" algn="l" defTabSz="844042" rtl="0" eaLnBrk="1" latinLnBrk="0" hangingPunct="1">
        <a:spcBef>
          <a:spcPct val="20000"/>
        </a:spcBef>
        <a:buFont typeface="Calibri" pitchFamily="34" charset="0"/>
        <a:buChar char="â€¢"/>
        <a:defRPr sz="1847" kern="1200">
          <a:solidFill>
            <a:schemeClr val="tx1"/>
          </a:solidFill>
          <a:latin typeface="+mn-lt"/>
          <a:ea typeface="+mn-ea"/>
          <a:cs typeface="+mn-cs"/>
        </a:defRPr>
      </a:lvl8pPr>
      <a:lvl9pPr marL="3587172" indent="-211011" algn="l" defTabSz="844042" rtl="0" eaLnBrk="1" latinLnBrk="0" hangingPunct="1">
        <a:spcBef>
          <a:spcPct val="20000"/>
        </a:spcBef>
        <a:buFont typeface="Calibri" pitchFamily="34" charset="0"/>
        <a:buChar char="â€¢"/>
        <a:defRPr sz="18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1pPr>
      <a:lvl2pPr marL="422020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2pPr>
      <a:lvl3pPr marL="844042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3pPr>
      <a:lvl4pPr marL="1266060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4pPr>
      <a:lvl5pPr marL="1688080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5pPr>
      <a:lvl6pPr marL="2110102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6pPr>
      <a:lvl7pPr marL="2532122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7pPr>
      <a:lvl8pPr marL="2954141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8pPr>
      <a:lvl9pPr marL="3376162" algn="l" defTabSz="844042" rtl="0" eaLnBrk="1" latinLnBrk="0" hangingPunct="1">
        <a:defRPr sz="16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10.jpeg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10.jpeg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10.jpeg"/><Relationship Id="rId2" Type="http://schemas.openxmlformats.org/officeDocument/2006/relationships/tags" Target="../tags/tag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6.xml"/><Relationship Id="rId7" Type="http://schemas.openxmlformats.org/officeDocument/2006/relationships/image" Target="../media/image15.png"/><Relationship Id="rId2" Type="http://schemas.openxmlformats.org/officeDocument/2006/relationships/tags" Target="../tags/tag15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577A1F4-0EAF-4EBF-A8FF-1772BAF690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883" y="4638504"/>
            <a:ext cx="11174232" cy="526153"/>
          </a:xfrm>
        </p:spPr>
        <p:txBody>
          <a:bodyPr/>
          <a:lstStyle/>
          <a:p>
            <a:r>
              <a:rPr lang="fr-FR" sz="2200" dirty="0"/>
              <a:t>Fusion de données médicales par </a:t>
            </a:r>
            <a:r>
              <a:rPr lang="fr-FR" sz="2200" dirty="0" err="1"/>
              <a:t>biomimétisme</a:t>
            </a:r>
            <a:r>
              <a:rPr lang="fr-FR" sz="2200" dirty="0"/>
              <a:t>, ou comment agréger des données multidimensionnelles par l’intelligence artificielle</a:t>
            </a:r>
          </a:p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8C58B8B-6541-0F40-A566-697BE246DC4C}"/>
              </a:ext>
            </a:extLst>
          </p:cNvPr>
          <p:cNvSpPr txBox="1"/>
          <p:nvPr/>
        </p:nvSpPr>
        <p:spPr>
          <a:xfrm>
            <a:off x="5153409" y="5987227"/>
            <a:ext cx="1885182" cy="584775"/>
          </a:xfrm>
          <a:prstGeom prst="rect">
            <a:avLst/>
          </a:prstGeom>
          <a:noFill/>
        </p:spPr>
        <p:txBody>
          <a:bodyPr wrap="none" lIns="54000" rIns="54000" rtlCol="0" anchor="ctr">
            <a:spAutoFit/>
          </a:bodyPr>
          <a:lstStyle/>
          <a:p>
            <a:pPr algn="ctr"/>
            <a:r>
              <a:rPr lang="fr-FR" sz="1600" dirty="0"/>
              <a:t>Guillaume </a:t>
            </a:r>
            <a:r>
              <a:rPr lang="fr-FR" sz="1600" dirty="0" err="1"/>
              <a:t>Chenegros</a:t>
            </a:r>
            <a:endParaRPr lang="fr-FR" sz="1600" dirty="0"/>
          </a:p>
          <a:p>
            <a:pPr algn="ctr"/>
            <a:r>
              <a:rPr lang="fr-FR" sz="1600" dirty="0"/>
              <a:t>Directeur Technique</a:t>
            </a:r>
          </a:p>
        </p:txBody>
      </p:sp>
    </p:spTree>
    <p:extLst>
      <p:ext uri="{BB962C8B-B14F-4D97-AF65-F5344CB8AC3E}">
        <p14:creationId xmlns:p14="http://schemas.microsoft.com/office/powerpoint/2010/main" val="2915734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3E50F6-79FD-B645-AA7D-0015C4752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: application à la détection de l’apnée du sommeil</a:t>
            </a:r>
          </a:p>
        </p:txBody>
      </p:sp>
      <p:graphicFrame>
        <p:nvGraphicFramePr>
          <p:cNvPr id="5" name="Espace réservé du contenu 3">
            <a:extLst>
              <a:ext uri="{FF2B5EF4-FFF2-40B4-BE49-F238E27FC236}">
                <a16:creationId xmlns:a16="http://schemas.microsoft.com/office/drawing/2014/main" id="{0ED2817E-99E2-1648-9F68-02E931D5208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2358102"/>
              </p:ext>
            </p:extLst>
          </p:nvPr>
        </p:nvGraphicFramePr>
        <p:xfrm>
          <a:off x="455366" y="2142309"/>
          <a:ext cx="11281267" cy="32309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15588">
                  <a:extLst>
                    <a:ext uri="{9D8B030D-6E8A-4147-A177-3AD203B41FA5}">
                      <a16:colId xmlns:a16="http://schemas.microsoft.com/office/drawing/2014/main" val="2699936186"/>
                    </a:ext>
                  </a:extLst>
                </a:gridCol>
                <a:gridCol w="1913069">
                  <a:extLst>
                    <a:ext uri="{9D8B030D-6E8A-4147-A177-3AD203B41FA5}">
                      <a16:colId xmlns:a16="http://schemas.microsoft.com/office/drawing/2014/main" val="2152692569"/>
                    </a:ext>
                  </a:extLst>
                </a:gridCol>
                <a:gridCol w="2074483">
                  <a:extLst>
                    <a:ext uri="{9D8B030D-6E8A-4147-A177-3AD203B41FA5}">
                      <a16:colId xmlns:a16="http://schemas.microsoft.com/office/drawing/2014/main" val="570906344"/>
                    </a:ext>
                  </a:extLst>
                </a:gridCol>
                <a:gridCol w="1778127">
                  <a:extLst>
                    <a:ext uri="{9D8B030D-6E8A-4147-A177-3AD203B41FA5}">
                      <a16:colId xmlns:a16="http://schemas.microsoft.com/office/drawing/2014/main" val="3145944720"/>
                    </a:ext>
                  </a:extLst>
                </a:gridCol>
              </a:tblGrid>
              <a:tr h="61214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Features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Sensitivity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Specificity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F1-score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7862910"/>
                  </a:ext>
                </a:extLst>
              </a:tr>
              <a:tr h="4308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Apnea (Respiratory) – No noise DB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78%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71%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74%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22379990"/>
                  </a:ext>
                </a:extLst>
              </a:tr>
              <a:tr h="4308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Apnea (Respiratory + ECG) – No noise DB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89%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89,5%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0948638"/>
                  </a:ext>
                </a:extLst>
              </a:tr>
              <a:tr h="43085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Apnea (Respiratory + ECG) - noisy DB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73%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71%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39201445"/>
                  </a:ext>
                </a:extLst>
              </a:tr>
              <a:tr h="4691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effectLst/>
                        </a:rPr>
                        <a:t>Apnea (Respiratory + ECG + EEG + SpO2) – noisy DB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89%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89,5%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4000733"/>
                  </a:ext>
                </a:extLst>
              </a:tr>
              <a:tr h="4285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Atrial Fibrillation (ECG) - HOTS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100%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94%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97%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2160822"/>
                  </a:ext>
                </a:extLst>
              </a:tr>
              <a:tr h="4285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Atrial Fibrillation (ECG) – </a:t>
                      </a: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Zabihi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et Al. 2017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81,7%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1609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564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B8CC83-7923-F743-A183-ECE3A72F0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9D6000-3ABE-CD4E-8D53-168B3BEEA24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59460" y="1097711"/>
            <a:ext cx="11669133" cy="2128815"/>
          </a:xfrm>
        </p:spPr>
        <p:txBody>
          <a:bodyPr/>
          <a:lstStyle/>
          <a:p>
            <a:r>
              <a:rPr lang="fr-FR" sz="2000" dirty="0"/>
              <a:t>La fusion de données multiparamétrique est aujourd’hui possible </a:t>
            </a:r>
          </a:p>
          <a:p>
            <a:endParaRPr lang="fr-FR" sz="2000" dirty="0"/>
          </a:p>
          <a:p>
            <a:r>
              <a:rPr lang="fr-FR" sz="2000" dirty="0"/>
              <a:t>Le </a:t>
            </a:r>
            <a:r>
              <a:rPr lang="fr-FR" sz="2000" dirty="0" err="1"/>
              <a:t>biomimétisme</a:t>
            </a:r>
            <a:r>
              <a:rPr lang="fr-FR" sz="2000" dirty="0"/>
              <a:t> permet de fusionner des donner médicales multidimensionnelles et de nature très différente</a:t>
            </a:r>
          </a:p>
          <a:p>
            <a:endParaRPr lang="fr-FR" sz="2000" dirty="0"/>
          </a:p>
          <a:p>
            <a:r>
              <a:rPr lang="fr-FR" sz="2000" dirty="0"/>
              <a:t>Cette approche multimodale permet d’alimenter des algorithmes d’IA pour faire de l’analyse prédictive, du diagnostique automatique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FBB71A-B47E-BD4B-AD16-79812457B158}"/>
              </a:ext>
            </a:extLst>
          </p:cNvPr>
          <p:cNvSpPr txBox="1"/>
          <p:nvPr/>
        </p:nvSpPr>
        <p:spPr>
          <a:xfrm>
            <a:off x="4684268" y="4518328"/>
            <a:ext cx="2970479" cy="400110"/>
          </a:xfrm>
          <a:prstGeom prst="rect">
            <a:avLst/>
          </a:prstGeom>
          <a:noFill/>
        </p:spPr>
        <p:txBody>
          <a:bodyPr wrap="none" lIns="54000" rIns="54000" rtlCol="0" anchor="ctr">
            <a:spAutoFit/>
          </a:bodyPr>
          <a:lstStyle/>
          <a:p>
            <a:r>
              <a:rPr lang="fr-FR" sz="2000" dirty="0"/>
              <a:t>MERCI pour votre attention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D8607F1-7D4C-8E40-B479-8993C3270170}"/>
              </a:ext>
            </a:extLst>
          </p:cNvPr>
          <p:cNvSpPr txBox="1"/>
          <p:nvPr/>
        </p:nvSpPr>
        <p:spPr>
          <a:xfrm>
            <a:off x="8733004" y="6192334"/>
            <a:ext cx="3207660" cy="338554"/>
          </a:xfrm>
          <a:prstGeom prst="rect">
            <a:avLst/>
          </a:prstGeom>
          <a:noFill/>
        </p:spPr>
        <p:txBody>
          <a:bodyPr wrap="none" lIns="54000" rIns="54000" rtlCol="0" anchor="ctr">
            <a:spAutoFit/>
          </a:bodyPr>
          <a:lstStyle/>
          <a:p>
            <a:r>
              <a:rPr lang="fr-FR" sz="1600" dirty="0"/>
              <a:t>Contact : </a:t>
            </a:r>
            <a:r>
              <a:rPr lang="fr-FR" sz="1600" dirty="0" err="1"/>
              <a:t>gchenegros@chronolife.net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63711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>
            <a:extLst>
              <a:ext uri="{FF2B5EF4-FFF2-40B4-BE49-F238E27FC236}">
                <a16:creationId xmlns:a16="http://schemas.microsoft.com/office/drawing/2014/main" id="{BD172508-7914-4261-AAFF-5BA52F90563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826266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name="Diapositive think-cell" r:id="rId5" imgW="353" imgH="353" progId="TCLayout.ActiveDocument.1">
                  <p:embed/>
                </p:oleObj>
              </mc:Choice>
              <mc:Fallback>
                <p:oleObj name="Diapositive think-cell" r:id="rId5" imgW="353" imgH="353" progId="TCLayout.ActiveDocument.1">
                  <p:embed/>
                  <p:pic>
                    <p:nvPicPr>
                      <p:cNvPr id="2" name="Objet 1" hidden="1">
                        <a:extLst>
                          <a:ext uri="{FF2B5EF4-FFF2-40B4-BE49-F238E27FC236}">
                            <a16:creationId xmlns:a16="http://schemas.microsoft.com/office/drawing/2014/main" id="{BD172508-7914-4261-AAFF-5BA52F9056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F20EC5B-56C7-416D-88E9-453FB1B9B9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rgbClr val="4196B0"/>
            </a:solidFill>
          </a:ln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0" tIns="0" rIns="0" bIns="0" numCol="1" spcCol="0" rtlCol="0" anchor="ctr" anchorCtr="0">
            <a:noAutofit/>
          </a:bodyPr>
          <a:lstStyle/>
          <a:p>
            <a:pPr algn="ctr" defTabSz="355600">
              <a:spcBef>
                <a:spcPct val="0"/>
              </a:spcBef>
              <a:spcAft>
                <a:spcPct val="0"/>
              </a:spcAft>
            </a:pPr>
            <a:endParaRPr lang="fr-FR" sz="2800" b="1" dirty="0">
              <a:solidFill>
                <a:schemeClr val="tx1"/>
              </a:solidFill>
              <a:latin typeface="Calibri" panose="020F0502020204030204" pitchFamily="34" charset="0"/>
              <a:ea typeface="+mj-ea"/>
              <a:sym typeface="Calibri" panose="020F050202020403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A2B249A-6DAE-4C21-8443-8214B75A4F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Fusion de données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CD21B5F2-9459-4DFB-8E26-F7ED31311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0" b="24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9282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309E28-AD4C-2843-BB35-6529CAE6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Etape cruciale dans le processus d’analyse de données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7E6E30-C7F8-FC42-8890-94A78E3BB7F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sz="2000" dirty="0"/>
              <a:t>Définition : </a:t>
            </a:r>
            <a:r>
              <a:rPr lang="fr-FR" sz="2000" i="1" dirty="0"/>
              <a:t>La fusion est un processus multi-niveaux et à facettes multiples ayant pour objet la détection automatique, l'association, la corrélation, l'estimation et la combinaison d'informations de sources singulières et plurielles </a:t>
            </a:r>
          </a:p>
          <a:p>
            <a:r>
              <a:rPr lang="fr-FR" sz="2000" dirty="0"/>
              <a:t>Un processus compliqué à mettre en œuvre en informatique</a:t>
            </a:r>
          </a:p>
          <a:p>
            <a:endParaRPr lang="fr-FR" sz="2000" dirty="0"/>
          </a:p>
        </p:txBody>
      </p:sp>
      <p:pic>
        <p:nvPicPr>
          <p:cNvPr id="6" name="Image 5" descr="Une image contenant carte, texte&#10;&#10;Description générée automatiquement">
            <a:extLst>
              <a:ext uri="{FF2B5EF4-FFF2-40B4-BE49-F238E27FC236}">
                <a16:creationId xmlns:a16="http://schemas.microsoft.com/office/drawing/2014/main" id="{3EF2164B-FB0B-5748-B79B-CAA580279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246" y="2547258"/>
            <a:ext cx="6219560" cy="305387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4876A08-6AA3-FF4B-8071-5FC30BC297DC}"/>
              </a:ext>
            </a:extLst>
          </p:cNvPr>
          <p:cNvSpPr txBox="1"/>
          <p:nvPr/>
        </p:nvSpPr>
        <p:spPr>
          <a:xfrm>
            <a:off x="9315648" y="6174734"/>
            <a:ext cx="2612945" cy="307777"/>
          </a:xfrm>
          <a:prstGeom prst="rect">
            <a:avLst/>
          </a:prstGeom>
          <a:noFill/>
        </p:spPr>
        <p:txBody>
          <a:bodyPr wrap="none" lIns="54000" rIns="54000" rtlCol="0" anchor="ctr">
            <a:spAutoFit/>
          </a:bodyPr>
          <a:lstStyle/>
          <a:p>
            <a:r>
              <a:rPr lang="fr-FR" sz="1400" dirty="0"/>
              <a:t>Source : </a:t>
            </a:r>
            <a:r>
              <a:rPr lang="fr-FR" sz="1400" i="1" dirty="0"/>
              <a:t>Thèse Julien Michot, 2010</a:t>
            </a:r>
          </a:p>
        </p:txBody>
      </p:sp>
    </p:spTree>
    <p:extLst>
      <p:ext uri="{BB962C8B-B14F-4D97-AF65-F5344CB8AC3E}">
        <p14:creationId xmlns:p14="http://schemas.microsoft.com/office/powerpoint/2010/main" val="3559569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583D10-8070-3645-8D4D-9E214BEA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Illustration avec des données multiparamétriques</a:t>
            </a:r>
          </a:p>
        </p:txBody>
      </p:sp>
      <p:pic>
        <p:nvPicPr>
          <p:cNvPr id="5" name="Espace réservé du contenu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6DB87DC-2AB2-4A4D-9D03-DFDB6F3FB6C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341" y="952444"/>
            <a:ext cx="9791319" cy="530888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197F77-93D3-3841-95AD-12A29F42A667}"/>
              </a:ext>
            </a:extLst>
          </p:cNvPr>
          <p:cNvSpPr txBox="1"/>
          <p:nvPr/>
        </p:nvSpPr>
        <p:spPr>
          <a:xfrm>
            <a:off x="8934994" y="6207722"/>
            <a:ext cx="2923223" cy="307777"/>
          </a:xfrm>
          <a:prstGeom prst="rect">
            <a:avLst/>
          </a:prstGeom>
          <a:noFill/>
        </p:spPr>
        <p:txBody>
          <a:bodyPr wrap="none" lIns="54000" rIns="54000" rtlCol="0" anchor="ctr">
            <a:spAutoFit/>
          </a:bodyPr>
          <a:lstStyle/>
          <a:p>
            <a:r>
              <a:rPr lang="fr-FR" sz="1400" i="1" dirty="0"/>
              <a:t>Source : Thèse Florence Duchêne, 2005</a:t>
            </a:r>
          </a:p>
        </p:txBody>
      </p:sp>
    </p:spTree>
    <p:extLst>
      <p:ext uri="{BB962C8B-B14F-4D97-AF65-F5344CB8AC3E}">
        <p14:creationId xmlns:p14="http://schemas.microsoft.com/office/powerpoint/2010/main" val="1326310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>
            <a:extLst>
              <a:ext uri="{FF2B5EF4-FFF2-40B4-BE49-F238E27FC236}">
                <a16:creationId xmlns:a16="http://schemas.microsoft.com/office/drawing/2014/main" id="{BD172508-7914-4261-AAFF-5BA52F90563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Diapositive think-cell" r:id="rId5" imgW="353" imgH="353" progId="TCLayout.ActiveDocument.1">
                  <p:embed/>
                </p:oleObj>
              </mc:Choice>
              <mc:Fallback>
                <p:oleObj name="Diapositive think-cell" r:id="rId5" imgW="353" imgH="353" progId="TCLayout.ActiveDocument.1">
                  <p:embed/>
                  <p:pic>
                    <p:nvPicPr>
                      <p:cNvPr id="2" name="Objet 1" hidden="1">
                        <a:extLst>
                          <a:ext uri="{FF2B5EF4-FFF2-40B4-BE49-F238E27FC236}">
                            <a16:creationId xmlns:a16="http://schemas.microsoft.com/office/drawing/2014/main" id="{BD172508-7914-4261-AAFF-5BA52F9056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F20EC5B-56C7-416D-88E9-453FB1B9B9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rgbClr val="4196B0"/>
            </a:solidFill>
          </a:ln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0" tIns="0" rIns="0" bIns="0" numCol="1" spcCol="0" rtlCol="0" anchor="ctr" anchorCtr="0">
            <a:noAutofit/>
          </a:bodyPr>
          <a:lstStyle/>
          <a:p>
            <a:pPr algn="ctr" defTabSz="355600">
              <a:spcBef>
                <a:spcPct val="0"/>
              </a:spcBef>
              <a:spcAft>
                <a:spcPct val="0"/>
              </a:spcAft>
            </a:pPr>
            <a:endParaRPr lang="fr-FR" sz="2800" b="1" dirty="0">
              <a:solidFill>
                <a:schemeClr val="tx1"/>
              </a:solidFill>
              <a:latin typeface="Calibri" panose="020F0502020204030204" pitchFamily="34" charset="0"/>
              <a:ea typeface="+mj-ea"/>
              <a:sym typeface="Calibri" panose="020F050202020403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A2B249A-6DAE-4C21-8443-8214B75A4F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Biomimétisme</a:t>
            </a:r>
            <a:endParaRPr lang="fr-FR" dirty="0"/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CD21B5F2-9459-4DFB-8E26-F7ED31311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0" b="24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2172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58B569-3E65-5B44-BAA8-1F44E44B3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Fonctionnement du cerveau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3770D3A-8FFE-904F-ADC8-9E2E88954844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89" y="1246655"/>
            <a:ext cx="7236822" cy="4808833"/>
          </a:xfrm>
        </p:spPr>
      </p:pic>
    </p:spTree>
    <p:extLst>
      <p:ext uri="{BB962C8B-B14F-4D97-AF65-F5344CB8AC3E}">
        <p14:creationId xmlns:p14="http://schemas.microsoft.com/office/powerpoint/2010/main" val="55403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A74FD7-9672-1F4E-A7B9-BCCF169C8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Exemple : caméra biomimétique</a:t>
            </a:r>
          </a:p>
        </p:txBody>
      </p:sp>
      <p:pic>
        <p:nvPicPr>
          <p:cNvPr id="4" name="Pendule">
            <a:hlinkClick r:id="" action="ppaction://media"/>
            <a:extLst>
              <a:ext uri="{FF2B5EF4-FFF2-40B4-BE49-F238E27FC236}">
                <a16:creationId xmlns:a16="http://schemas.microsoft.com/office/drawing/2014/main" id="{79D9D1EF-0630-EA4F-BA1F-12F8FEA7F8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2377" y="1126039"/>
            <a:ext cx="9307246" cy="444613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AA2A5E6-8AD4-6C40-9D20-2AAB45D834E2}"/>
              </a:ext>
            </a:extLst>
          </p:cNvPr>
          <p:cNvSpPr txBox="1"/>
          <p:nvPr/>
        </p:nvSpPr>
        <p:spPr>
          <a:xfrm>
            <a:off x="7827500" y="6321084"/>
            <a:ext cx="4113164" cy="338554"/>
          </a:xfrm>
          <a:prstGeom prst="rect">
            <a:avLst/>
          </a:prstGeom>
          <a:noFill/>
        </p:spPr>
        <p:txBody>
          <a:bodyPr wrap="none" lIns="54000" rIns="54000" rtlCol="0" anchor="ctr">
            <a:spAutoFit/>
          </a:bodyPr>
          <a:lstStyle/>
          <a:p>
            <a:r>
              <a:rPr lang="fr-FR" sz="1600" dirty="0"/>
              <a:t>Source : </a:t>
            </a:r>
            <a:r>
              <a:rPr lang="fr-FR" sz="1600" i="1" dirty="0"/>
              <a:t>Institut de la Vision, </a:t>
            </a:r>
            <a:r>
              <a:rPr lang="fr-FR" sz="1600" i="1" dirty="0" err="1"/>
              <a:t>Sorbone</a:t>
            </a:r>
            <a:r>
              <a:rPr lang="fr-FR" sz="1600" i="1" dirty="0"/>
              <a:t> Université</a:t>
            </a:r>
          </a:p>
        </p:txBody>
      </p:sp>
    </p:spTree>
    <p:extLst>
      <p:ext uri="{BB962C8B-B14F-4D97-AF65-F5344CB8AC3E}">
        <p14:creationId xmlns:p14="http://schemas.microsoft.com/office/powerpoint/2010/main" val="193381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 1" hidden="1">
            <a:extLst>
              <a:ext uri="{FF2B5EF4-FFF2-40B4-BE49-F238E27FC236}">
                <a16:creationId xmlns:a16="http://schemas.microsoft.com/office/drawing/2014/main" id="{BD172508-7914-4261-AAFF-5BA52F90563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Diapositive think-cell" r:id="rId5" imgW="353" imgH="353" progId="TCLayout.ActiveDocument.1">
                  <p:embed/>
                </p:oleObj>
              </mc:Choice>
              <mc:Fallback>
                <p:oleObj name="Diapositive think-cell" r:id="rId5" imgW="353" imgH="353" progId="TCLayout.ActiveDocument.1">
                  <p:embed/>
                  <p:pic>
                    <p:nvPicPr>
                      <p:cNvPr id="2" name="Objet 1" hidden="1">
                        <a:extLst>
                          <a:ext uri="{FF2B5EF4-FFF2-40B4-BE49-F238E27FC236}">
                            <a16:creationId xmlns:a16="http://schemas.microsoft.com/office/drawing/2014/main" id="{BD172508-7914-4261-AAFF-5BA52F9056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F20EC5B-56C7-416D-88E9-453FB1B9B9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rgbClr val="4196B0"/>
            </a:solidFill>
          </a:ln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0" tIns="0" rIns="0" bIns="0" numCol="1" spcCol="0" rtlCol="0" anchor="ctr" anchorCtr="0">
            <a:noAutofit/>
          </a:bodyPr>
          <a:lstStyle/>
          <a:p>
            <a:pPr algn="ctr" defTabSz="355600">
              <a:spcBef>
                <a:spcPct val="0"/>
              </a:spcBef>
              <a:spcAft>
                <a:spcPct val="0"/>
              </a:spcAft>
            </a:pPr>
            <a:endParaRPr lang="fr-FR" sz="2800" b="1" dirty="0">
              <a:solidFill>
                <a:schemeClr val="tx1"/>
              </a:solidFill>
              <a:latin typeface="Calibri" panose="020F0502020204030204" pitchFamily="34" charset="0"/>
              <a:ea typeface="+mj-ea"/>
              <a:sym typeface="Calibri" panose="020F050202020403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A2B249A-6DAE-4C21-8443-8214B75A4F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Exemple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CD21B5F2-9459-4DFB-8E26-F7ED313111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0" b="244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50543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 hidden="1">
            <a:extLst>
              <a:ext uri="{FF2B5EF4-FFF2-40B4-BE49-F238E27FC236}">
                <a16:creationId xmlns:a16="http://schemas.microsoft.com/office/drawing/2014/main" id="{346E4091-6881-42EE-9511-3B7CEB6F463C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128320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2" name="Diapositive think-cell" r:id="rId5" imgW="353" imgH="353" progId="TCLayout.ActiveDocument.1">
                  <p:embed/>
                </p:oleObj>
              </mc:Choice>
              <mc:Fallback>
                <p:oleObj name="Diapositive think-cell" r:id="rId5" imgW="353" imgH="353" progId="TCLayout.ActiveDocument.1">
                  <p:embed/>
                  <p:pic>
                    <p:nvPicPr>
                      <p:cNvPr id="5" name="Objet 4" hidden="1">
                        <a:extLst>
                          <a:ext uri="{FF2B5EF4-FFF2-40B4-BE49-F238E27FC236}">
                            <a16:creationId xmlns:a16="http://schemas.microsoft.com/office/drawing/2014/main" id="{346E4091-6881-42EE-9511-3B7CEB6F46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9B4C2946-E146-42F2-8C62-4DA571C086B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/>
          </a:solidFill>
          <a:ln w="9525">
            <a:solidFill>
              <a:srgbClr val="4196B0"/>
            </a:solidFill>
          </a:ln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0" tIns="0" rIns="0" bIns="0" numCol="1" spcCol="0" rtlCol="0" anchor="ctr" anchorCtr="0">
            <a:noAutofit/>
          </a:bodyPr>
          <a:lstStyle/>
          <a:p>
            <a:pPr algn="ctr" defTabSz="355600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AE0808F-7071-4E92-918A-9FA467FCC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Fusion de données multiparamétrique par </a:t>
            </a:r>
            <a:r>
              <a:rPr lang="fr-FR" dirty="0" err="1"/>
              <a:t>biomimétisme</a:t>
            </a:r>
            <a:endParaRPr lang="fr-FR" dirty="0"/>
          </a:p>
        </p:txBody>
      </p:sp>
      <p:pic>
        <p:nvPicPr>
          <p:cNvPr id="6" name="Image 5" descr="Capture d’écran 2017-03-03 à 15.33.04.png">
            <a:extLst>
              <a:ext uri="{FF2B5EF4-FFF2-40B4-BE49-F238E27FC236}">
                <a16:creationId xmlns:a16="http://schemas.microsoft.com/office/drawing/2014/main" id="{7EBDDFEE-8FAD-984F-9967-F8D6F6F14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103815"/>
            <a:ext cx="8321040" cy="521122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D708F3-1FB3-1B4B-9E55-33A11A1E84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3340" y="1916832"/>
            <a:ext cx="1889481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323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4162&quot;&gt;&lt;version val=&quot;26866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Year&gt;&lt;m_bNumberIsYear val=&quot;0&quot;/&gt;&lt;m_strFormatTime&gt;%Y&lt;/m_strFormatTime&gt;&lt;m_yearfmt&gt;&lt;begin val=&quot;0&quot;/&gt;&lt;end val=&quot;0&quot;/&gt;&lt;/m_yearfmt&gt;&lt;/m_precDefaultYear&gt;&lt;m_precDefaultQuarter&gt;&lt;m_bNumberIsYear val=&quot;0&quot;/&gt;&lt;m_strFormatTime&gt;Q%5&lt;/m_strFormatTime&gt;&lt;m_yearfmt&gt;&lt;begin val=&quot;0&quot;/&gt;&lt;end val=&quot;4&quot;/&gt;&lt;/m_yearfmt&gt;&lt;/m_precDefaultQuarter&gt;&lt;m_precDefaultMonth&gt;&lt;m_bNumberIsYear val=&quot;0&quot;/&gt;&lt;m_strFormatTime&gt;%1&lt;/m_strFormatTime&gt;&lt;m_yearfmt&gt;&lt;begin val=&quot;0&quot;/&gt;&lt;end val=&quot;4&quot;/&gt;&lt;/m_yearfmt&gt;&lt;/m_precDefaultMonth&gt;&lt;m_precDefaultWeek&gt;&lt;m_bNumberIsYear val=&quot;0&quot;/&gt;&lt;m_strFormatTime&gt;%d.&lt;/m_strFormatTime&gt;&lt;m_yearfmt&gt;&lt;begin val=&quot;0&quot;/&gt;&lt;end val=&quot;4&quot;/&gt;&lt;/m_yearfmt&gt;&lt;/m_precDefaultWeek&gt;&lt;m_precDefaultDay&gt;&lt;m_bNumberIsYear val=&quot;0&quot;/&gt;&lt;m_strFormatTime&gt;%#d&lt;/m_strFormatTime&gt;&lt;m_yearfmt&gt;&lt;begin val=&quot;0&quot;/&gt;&lt;end val=&quot;4&quot;/&gt;&lt;/m_yearfmt&gt;&lt;/m_precDefaultDay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quJOkphSLSecej40ulcK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quJOkphSLSecej40ulcK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quJOkphSLSecej40ulcK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YPJyuVsTrSvWrOi0SGoW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_SLIDE_TYPE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plate Argon_2011-03_V03">
  <a:themeElements>
    <a:clrScheme name="ChronoLife 1">
      <a:dk1>
        <a:srgbClr val="2A6477"/>
      </a:dk1>
      <a:lt1>
        <a:srgbClr val="FFFFFF"/>
      </a:lt1>
      <a:dk2>
        <a:srgbClr val="7F7F7F"/>
      </a:dk2>
      <a:lt2>
        <a:srgbClr val="D4EBED"/>
      </a:lt2>
      <a:accent1>
        <a:srgbClr val="4195AF"/>
      </a:accent1>
      <a:accent2>
        <a:srgbClr val="4DB6C7"/>
      </a:accent2>
      <a:accent3>
        <a:srgbClr val="B4D9DF"/>
      </a:accent3>
      <a:accent4>
        <a:srgbClr val="D4EBED"/>
      </a:accent4>
      <a:accent5>
        <a:srgbClr val="A5A6A1"/>
      </a:accent5>
      <a:accent6>
        <a:srgbClr val="25A783"/>
      </a:accent6>
      <a:hlink>
        <a:srgbClr val="5BAFBD"/>
      </a:hlink>
      <a:folHlink>
        <a:srgbClr val="66B8C3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plate ok">
      <a:fillStyleLst>
        <a:gradFill rotWithShape="1">
          <a:gsLst>
            <a:gs pos="0">
              <a:schemeClr val="phClr"/>
            </a:gs>
            <a:gs pos="100000">
              <a:schemeClr val="phClr"/>
            </a:gs>
          </a:gsLst>
          <a:lin ang="5400000" scaled="0"/>
        </a:gradFill>
        <a:gradFill rotWithShape="1">
          <a:gsLst>
            <a:gs pos="0">
              <a:schemeClr val="phClr">
                <a:tint val="0"/>
                <a:alpha val="100000"/>
                <a:satMod val="25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hade val="100000"/>
                <a:satMod val="150000"/>
                <a:lumMod val="100000"/>
              </a:schemeClr>
            </a:gs>
            <a:gs pos="100000">
              <a:schemeClr val="phClr">
                <a:tint val="100000"/>
                <a:shade val="100000"/>
                <a:satMod val="100000"/>
                <a:lumMod val="10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9999" dist="19999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rgbClr val="4196B0"/>
          </a:solidFill>
        </a:ln>
      </a:spPr>
      <a:bodyPr spcFirstLastPara="0" vert="horz" wrap="square" lIns="180000" tIns="0" rIns="0" bIns="0" numCol="1" spcCol="1270" anchor="ctr" anchorCtr="0">
        <a:noAutofit/>
      </a:bodyPr>
      <a:lstStyle>
        <a:defPPr marL="171450" indent="-171450" defTabSz="355600">
          <a:spcBef>
            <a:spcPct val="0"/>
          </a:spcBef>
          <a:spcAft>
            <a:spcPts val="600"/>
          </a:spcAft>
          <a:buFont typeface="Wingdings" panose="05000000000000000000" pitchFamily="2" charset="2"/>
          <a:buChar char="§"/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4">
            <a:tint val="40000"/>
            <a:alpha val="90000"/>
            <a:hueOff val="0"/>
            <a:satOff val="0"/>
            <a:lumOff val="0"/>
            <a:alphaOff val="0"/>
          </a:schemeClr>
        </a:lnRef>
        <a:fillRef idx="1">
          <a:schemeClr val="accent4">
            <a:tint val="40000"/>
            <a:alpha val="90000"/>
            <a:hueOff val="0"/>
            <a:satOff val="0"/>
            <a:lumOff val="0"/>
            <a:alphaOff val="0"/>
          </a:schemeClr>
        </a:fillRef>
        <a:effectRef idx="0">
          <a:schemeClr val="accent4">
            <a:tint val="40000"/>
            <a:alpha val="90000"/>
            <a:hueOff val="0"/>
            <a:satOff val="0"/>
            <a:lumOff val="0"/>
            <a:alphaOff val="0"/>
          </a:schemeClr>
        </a:effectRef>
        <a:fontRef idx="minor">
          <a:schemeClr val="dk1">
            <a:hueOff val="0"/>
            <a:satOff val="0"/>
            <a:lumOff val="0"/>
            <a:alphaOff val="0"/>
          </a:schemeClr>
        </a:fontRef>
      </a:style>
    </a:spDef>
    <a:txDef>
      <a:spPr>
        <a:noFill/>
      </a:spPr>
      <a:bodyPr wrap="square" lIns="54000" rIns="54000" rtlCol="0" anchor="ctr">
        <a:spAutoFit/>
      </a:bodyPr>
      <a:lstStyle>
        <a:defPPr>
          <a:defRPr sz="1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Template Argon_2011-03_V03">
  <a:themeElements>
    <a:clrScheme name="ChronoLife 1">
      <a:dk1>
        <a:srgbClr val="2A6477"/>
      </a:dk1>
      <a:lt1>
        <a:srgbClr val="FFFFFF"/>
      </a:lt1>
      <a:dk2>
        <a:srgbClr val="7F7F7F"/>
      </a:dk2>
      <a:lt2>
        <a:srgbClr val="D4EBED"/>
      </a:lt2>
      <a:accent1>
        <a:srgbClr val="4195AF"/>
      </a:accent1>
      <a:accent2>
        <a:srgbClr val="4DB6C7"/>
      </a:accent2>
      <a:accent3>
        <a:srgbClr val="B4D9DF"/>
      </a:accent3>
      <a:accent4>
        <a:srgbClr val="D4EBED"/>
      </a:accent4>
      <a:accent5>
        <a:srgbClr val="A5A6A1"/>
      </a:accent5>
      <a:accent6>
        <a:srgbClr val="25A783"/>
      </a:accent6>
      <a:hlink>
        <a:srgbClr val="5BAFBD"/>
      </a:hlink>
      <a:folHlink>
        <a:srgbClr val="66B8C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plate ok">
      <a:fillStyleLst>
        <a:gradFill rotWithShape="1">
          <a:gsLst>
            <a:gs pos="0">
              <a:schemeClr val="phClr"/>
            </a:gs>
            <a:gs pos="100000">
              <a:schemeClr val="phClr"/>
            </a:gs>
          </a:gsLst>
          <a:lin ang="5400000" scaled="0"/>
        </a:gradFill>
        <a:gradFill rotWithShape="1">
          <a:gsLst>
            <a:gs pos="0">
              <a:schemeClr val="phClr">
                <a:tint val="0"/>
                <a:alpha val="100000"/>
                <a:satMod val="25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hade val="100000"/>
                <a:satMod val="150000"/>
                <a:lumMod val="100000"/>
              </a:schemeClr>
            </a:gs>
            <a:gs pos="100000">
              <a:schemeClr val="phClr">
                <a:tint val="100000"/>
                <a:shade val="100000"/>
                <a:satMod val="100000"/>
                <a:lumMod val="10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9999" dist="19999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bg1">
              <a:lumMod val="65000"/>
            </a:schemeClr>
          </a:solidFill>
        </a:ln>
      </a:spPr>
      <a:bodyPr lIns="54000" rIns="54000" rtlCol="0" anchor="ctr"/>
      <a:lstStyle>
        <a:defPPr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54000" rIns="54000" rtlCol="0" anchor="ctr">
        <a:spAutoFit/>
      </a:bodyPr>
      <a:lstStyle>
        <a:defPPr>
          <a:defRPr sz="16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</TotalTime>
  <Words>268</Words>
  <Application>Microsoft Office PowerPoint</Application>
  <PresentationFormat>Grand écran</PresentationFormat>
  <Paragraphs>51</Paragraphs>
  <Slides>11</Slides>
  <Notes>0</Notes>
  <HiddenSlides>0</HiddenSlides>
  <MMClips>1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(Titres)</vt:lpstr>
      <vt:lpstr>Calibri Light</vt:lpstr>
      <vt:lpstr>Courier New</vt:lpstr>
      <vt:lpstr>ï¼­ï¼³ ï¼°ã‚´ã‚·ãƒƒã‚¯</vt:lpstr>
      <vt:lpstr>Times New Roman</vt:lpstr>
      <vt:lpstr>Webdings</vt:lpstr>
      <vt:lpstr>Wingdings</vt:lpstr>
      <vt:lpstr>Template Argon_2011-03_V03</vt:lpstr>
      <vt:lpstr>1_Template Argon_2011-03_V03</vt:lpstr>
      <vt:lpstr>Diapositive think-cell</vt:lpstr>
      <vt:lpstr>Présentation PowerPoint</vt:lpstr>
      <vt:lpstr>Fusion de données</vt:lpstr>
      <vt:lpstr>Etape cruciale dans le processus d’analyse de données</vt:lpstr>
      <vt:lpstr>Illustration avec des données multiparamétriques</vt:lpstr>
      <vt:lpstr>Biomimétisme</vt:lpstr>
      <vt:lpstr>Fonctionnement du cerveau</vt:lpstr>
      <vt:lpstr>Exemple : caméra biomimétique</vt:lpstr>
      <vt:lpstr>Exemple</vt:lpstr>
      <vt:lpstr>Fusion de données multiparamétrique par biomimétisme</vt:lpstr>
      <vt:lpstr>Exemple : application à la détection de l’apnée du sommeil</vt:lpstr>
      <vt:lpstr>Conclusion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concept de la technologie de ChronoLife</dc:title>
  <dc:subject/>
  <dc:creator>Amber Nawaz</dc:creator>
  <cp:keywords/>
  <dc:description/>
  <cp:lastModifiedBy>Maintenance</cp:lastModifiedBy>
  <cp:revision>786</cp:revision>
  <dcterms:created xsi:type="dcterms:W3CDTF">2017-01-17T13:48:01Z</dcterms:created>
  <dcterms:modified xsi:type="dcterms:W3CDTF">2019-04-29T08:36:44Z</dcterms:modified>
  <cp:category/>
</cp:coreProperties>
</file>