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9" r:id="rId3"/>
    <p:sldId id="283" r:id="rId4"/>
    <p:sldId id="268" r:id="rId5"/>
    <p:sldId id="339" r:id="rId6"/>
    <p:sldId id="263" r:id="rId7"/>
    <p:sldId id="264" r:id="rId8"/>
    <p:sldId id="284" r:id="rId9"/>
    <p:sldId id="265" r:id="rId10"/>
    <p:sldId id="266" r:id="rId11"/>
    <p:sldId id="267" r:id="rId12"/>
    <p:sldId id="273" r:id="rId13"/>
    <p:sldId id="333" r:id="rId14"/>
    <p:sldId id="258" r:id="rId15"/>
    <p:sldId id="261" r:id="rId16"/>
    <p:sldId id="274" r:id="rId17"/>
    <p:sldId id="262" r:id="rId18"/>
    <p:sldId id="260" r:id="rId19"/>
    <p:sldId id="269" r:id="rId20"/>
    <p:sldId id="270" r:id="rId21"/>
    <p:sldId id="271" r:id="rId22"/>
    <p:sldId id="334" r:id="rId23"/>
    <p:sldId id="279" r:id="rId24"/>
    <p:sldId id="336" r:id="rId25"/>
    <p:sldId id="280" r:id="rId26"/>
    <p:sldId id="292" r:id="rId27"/>
    <p:sldId id="294" r:id="rId28"/>
    <p:sldId id="297" r:id="rId29"/>
    <p:sldId id="327" r:id="rId30"/>
    <p:sldId id="291" r:id="rId31"/>
    <p:sldId id="335" r:id="rId32"/>
    <p:sldId id="285" r:id="rId33"/>
    <p:sldId id="302" r:id="rId34"/>
    <p:sldId id="328" r:id="rId35"/>
    <p:sldId id="296" r:id="rId36"/>
    <p:sldId id="340" r:id="rId37"/>
    <p:sldId id="286" r:id="rId38"/>
    <p:sldId id="287" r:id="rId39"/>
    <p:sldId id="312" r:id="rId40"/>
    <p:sldId id="311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6" r:id="rId49"/>
    <p:sldId id="321" r:id="rId50"/>
    <p:sldId id="322" r:id="rId51"/>
    <p:sldId id="325" r:id="rId52"/>
    <p:sldId id="337" r:id="rId53"/>
    <p:sldId id="324" r:id="rId54"/>
    <p:sldId id="338" r:id="rId55"/>
    <p:sldId id="299" r:id="rId56"/>
    <p:sldId id="300" r:id="rId57"/>
    <p:sldId id="329" r:id="rId58"/>
    <p:sldId id="330" r:id="rId59"/>
    <p:sldId id="332" r:id="rId60"/>
    <p:sldId id="331" r:id="rId61"/>
    <p:sldId id="298" r:id="rId62"/>
    <p:sldId id="290" r:id="rId63"/>
    <p:sldId id="342" r:id="rId64"/>
    <p:sldId id="341" r:id="rId65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600"/>
    <a:srgbClr val="0000D7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 autoAdjust="0"/>
    <p:restoredTop sz="91441" autoAdjust="0"/>
  </p:normalViewPr>
  <p:slideViewPr>
    <p:cSldViewPr>
      <p:cViewPr varScale="1">
        <p:scale>
          <a:sx n="108" d="100"/>
          <a:sy n="108" d="100"/>
        </p:scale>
        <p:origin x="23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7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7525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522000" indent="-266400">
              <a:spcBef>
                <a:spcPts val="0"/>
              </a:spcBef>
              <a:defRPr sz="22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Cours 4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Cours 4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Cours 4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-de-france.fr/site/gerard-ber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Centrale_nucl%C3%A9aire_de_Boucheh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-de-france.fr/site/gerard-berry/seminar-2015-03-11-17h30.htm" TargetMode="External"/><Relationship Id="rId2" Type="http://schemas.openxmlformats.org/officeDocument/2006/relationships/hyperlink" Target="https://www.college-de-france.fr/site/martin-abadi/course-2010-201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lege-de-france.fr/site/gerard-berry/seminar-2016-04-06-17h30.htm" TargetMode="External"/><Relationship Id="rId4" Type="http://schemas.openxmlformats.org/officeDocument/2006/relationships/hyperlink" Target="https://www.college-de-france.fr/site/gerard-berry/seminar-2015-03-25-17h30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verest.github.io/" TargetMode="External"/><Relationship Id="rId2" Type="http://schemas.openxmlformats.org/officeDocument/2006/relationships/hyperlink" Target="https://www.mitls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jhalderm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eattack.com/spectre.pdf" TargetMode="External"/><Relationship Id="rId2" Type="http://schemas.openxmlformats.org/officeDocument/2006/relationships/hyperlink" Target="https://meltdownattack.com/meltdown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Piessens,+F" TargetMode="External"/><Relationship Id="rId3" Type="http://schemas.openxmlformats.org/officeDocument/2006/relationships/hyperlink" Target="https://arxiv.org/search/cs?searchtype=author&amp;query=Van+Bulck,+J" TargetMode="External"/><Relationship Id="rId7" Type="http://schemas.openxmlformats.org/officeDocument/2006/relationships/hyperlink" Target="https://arxiv.org/search/cs?searchtype=author&amp;query=Ortner,+P" TargetMode="External"/><Relationship Id="rId2" Type="http://schemas.openxmlformats.org/officeDocument/2006/relationships/hyperlink" Target="https://arxiv.org/search/cs?searchtype=author&amp;query=Canella,+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von+Berg,+B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arxiv.org/search/cs?searchtype=author&amp;query=Lipp,+M" TargetMode="External"/><Relationship Id="rId10" Type="http://schemas.openxmlformats.org/officeDocument/2006/relationships/hyperlink" Target="https://arxiv.org/search/cs?searchtype=author&amp;query=Gruss,+D" TargetMode="External"/><Relationship Id="rId4" Type="http://schemas.openxmlformats.org/officeDocument/2006/relationships/hyperlink" Target="https://arxiv.org/search/cs?searchtype=author&amp;query=Schwarz,+M" TargetMode="External"/><Relationship Id="rId9" Type="http://schemas.openxmlformats.org/officeDocument/2006/relationships/hyperlink" Target="https://arxiv.org/search/cs?searchtype=author&amp;query=Evtyushkin,+D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0" y="1842587"/>
            <a:ext cx="9144000" cy="6096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fr-FR" dirty="0"/>
              <a:t>Gérard Berry</a:t>
            </a:r>
          </a:p>
          <a:p>
            <a:pPr>
              <a:spcAft>
                <a:spcPts val="0"/>
              </a:spcAft>
            </a:pPr>
            <a:r>
              <a:rPr lang="fr-FR" sz="2800" dirty="0">
                <a:solidFill>
                  <a:schemeClr val="tx1"/>
                </a:solidFill>
              </a:rPr>
              <a:t>Professeur au Collège de France</a:t>
            </a:r>
          </a:p>
          <a:p>
            <a:pPr>
              <a:spcAft>
                <a:spcPts val="0"/>
              </a:spcAft>
            </a:pPr>
            <a:r>
              <a:rPr lang="fr-FR" sz="2800" dirty="0">
                <a:solidFill>
                  <a:schemeClr val="tx1"/>
                </a:solidFill>
              </a:rPr>
              <a:t>Chaire Algorithmes, machines et langages</a:t>
            </a:r>
          </a:p>
          <a:p>
            <a:pPr>
              <a:spcAft>
                <a:spcPts val="1000"/>
              </a:spcAft>
            </a:pPr>
            <a:r>
              <a:rPr lang="fr-FR" sz="2800" dirty="0">
                <a:solidFill>
                  <a:schemeClr val="tx1"/>
                </a:solidFill>
              </a:rPr>
              <a:t>Académie des </a:t>
            </a:r>
            <a:r>
              <a:rPr lang="fr-FR" sz="2800" dirty="0" err="1">
                <a:solidFill>
                  <a:schemeClr val="tx1"/>
                </a:solidFill>
              </a:rPr>
              <a:t>sciences,</a:t>
            </a:r>
            <a:r>
              <a:rPr lang="fr-FR" sz="2800" dirty="0">
                <a:solidFill>
                  <a:schemeClr val="tx1"/>
                </a:solidFill>
              </a:rPr>
              <a:t> Académie des technologies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hlinkClick r:id="rId3"/>
              </a:rPr>
              <a:t>http://www.college-de-france.fr/site/gerard-berry</a:t>
            </a: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886"/>
            <a:ext cx="9144000" cy="1470025"/>
          </a:xfrm>
        </p:spPr>
        <p:txBody>
          <a:bodyPr/>
          <a:lstStyle/>
          <a:p>
            <a:r>
              <a:rPr lang="fr-FR" sz="3600" dirty="0"/>
              <a:t>Les questions scientifiques</a:t>
            </a:r>
            <a:br>
              <a:rPr lang="fr-FR" sz="3600" dirty="0"/>
            </a:br>
            <a:r>
              <a:rPr lang="fr-FR" sz="3600" dirty="0"/>
              <a:t>de la sécurité informatique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9028" y="5157192"/>
            <a:ext cx="865943" cy="544765"/>
          </a:xfrm>
        </p:spPr>
        <p:txBody>
          <a:bodyPr/>
          <a:lstStyle/>
          <a:p>
            <a:r>
              <a:rPr lang="fr-FR" i="1" dirty="0"/>
              <a:t>Cours 4, 13/02/2019</a:t>
            </a:r>
            <a:endParaRPr lang="fr-FR" sz="24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27" y="6018745"/>
            <a:ext cx="2555777" cy="81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5C22B0B0-4C4E-9C48-BDB2-4867AF69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80728"/>
            <a:ext cx="8507288" cy="269997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/>
              <a:t>Un matin :</a:t>
            </a:r>
            <a:r>
              <a:rPr lang="fr-FR">
                <a:solidFill>
                  <a:schemeClr val="tx2"/>
                </a:solidFill>
              </a:rPr>
              <a:t> </a:t>
            </a:r>
            <a:r>
              <a:rPr lang="fr-FR" i="1">
                <a:solidFill>
                  <a:schemeClr val="tx2"/>
                </a:solidFill>
              </a:rPr>
              <a:t>Damned</a:t>
            </a:r>
            <a:r>
              <a:rPr lang="fr-FR" sz="1600" i="1">
                <a:solidFill>
                  <a:schemeClr val="tx2"/>
                </a:solidFill>
              </a:rPr>
              <a:t> </a:t>
            </a:r>
            <a:r>
              <a:rPr lang="fr-FR" i="1">
                <a:solidFill>
                  <a:schemeClr val="tx2"/>
                </a:solidFill>
              </a:rPr>
              <a:t>!</a:t>
            </a:r>
            <a:r>
              <a:rPr lang="fr-FR"/>
              <a:t> Tous nos ordinateurs sous XP se sont fait </a:t>
            </a:r>
            <a:r>
              <a:rPr lang="fr-FR">
                <a:solidFill>
                  <a:schemeClr val="accent1"/>
                </a:solidFill>
              </a:rPr>
              <a:t>crypter cette nuit</a:t>
            </a:r>
            <a:r>
              <a:rPr lang="fr-FR"/>
              <a:t> par un virus, apparemment </a:t>
            </a:r>
            <a:r>
              <a:rPr lang="fr-FR">
                <a:solidFill>
                  <a:schemeClr val="accent1"/>
                </a:solidFill>
              </a:rPr>
              <a:t>Wannacry !</a:t>
            </a:r>
          </a:p>
          <a:p>
            <a:pPr>
              <a:spcBef>
                <a:spcPts val="1200"/>
              </a:spcBef>
            </a:pPr>
            <a:r>
              <a:rPr lang="fr-FR"/>
              <a:t>Un  peu plus tard : </a:t>
            </a:r>
            <a:r>
              <a:rPr lang="fr-FR" i="1">
                <a:solidFill>
                  <a:schemeClr val="tx2"/>
                </a:solidFill>
              </a:rPr>
              <a:t>By Jove</a:t>
            </a:r>
            <a:r>
              <a:rPr lang="fr-FR" sz="1600" i="1">
                <a:solidFill>
                  <a:schemeClr val="tx2"/>
                </a:solidFill>
              </a:rPr>
              <a:t> </a:t>
            </a:r>
            <a:r>
              <a:rPr lang="fr-FR" i="1">
                <a:solidFill>
                  <a:schemeClr val="tx2"/>
                </a:solidFill>
              </a:rPr>
              <a:t>!</a:t>
            </a:r>
            <a:r>
              <a:rPr lang="fr-FR"/>
              <a:t> Nos machines-outils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/>
              <a:t>aussi étaient sous XP, </a:t>
            </a:r>
            <a:r>
              <a:rPr lang="fr-FR">
                <a:solidFill>
                  <a:schemeClr val="accent1"/>
                </a:solidFill>
              </a:rPr>
              <a:t>elles sont toutes bloquées</a:t>
            </a:r>
            <a:r>
              <a:rPr lang="fr-FR"/>
              <a:t> !</a:t>
            </a:r>
          </a:p>
          <a:p>
            <a:pPr>
              <a:spcBef>
                <a:spcPts val="1200"/>
              </a:spcBef>
            </a:pPr>
            <a:r>
              <a:rPr lang="fr-FR"/>
              <a:t>Le soir : </a:t>
            </a:r>
            <a:r>
              <a:rPr lang="fr-FR" i="1">
                <a:solidFill>
                  <a:schemeClr val="tx2"/>
                </a:solidFill>
              </a:rPr>
              <a:t>Good Lord</a:t>
            </a:r>
            <a:r>
              <a:rPr lang="fr-FR" sz="1600" i="1">
                <a:solidFill>
                  <a:schemeClr val="tx2"/>
                </a:solidFill>
              </a:rPr>
              <a:t> </a:t>
            </a:r>
            <a:r>
              <a:rPr lang="fr-FR" i="1">
                <a:solidFill>
                  <a:schemeClr val="tx2"/>
                </a:solidFill>
              </a:rPr>
              <a:t>!</a:t>
            </a:r>
            <a:r>
              <a:rPr lang="fr-FR">
                <a:solidFill>
                  <a:schemeClr val="tx2"/>
                </a:solidFill>
              </a:rPr>
              <a:t> </a:t>
            </a:r>
            <a:r>
              <a:rPr lang="fr-FR">
                <a:solidFill>
                  <a:schemeClr val="accent1"/>
                </a:solidFill>
              </a:rPr>
              <a:t>Nos sauvegardes ne marchent pas !</a:t>
            </a:r>
            <a:r>
              <a:rPr lang="fr-FR">
                <a:solidFill>
                  <a:schemeClr val="tx2"/>
                </a:solidFill>
              </a:rPr>
              <a:t> </a:t>
            </a:r>
            <a:r>
              <a:rPr lang="fr-FR"/>
              <a:t>On ne les avait jamais testées à l’échelle réelle…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9BF4685-FBB2-C44D-9747-EFD63A95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de vue d’un DSI récent (~fictif)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D8F5655-E224-2E4F-834F-ABFA71A7CE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A0B91FF-8661-3843-A531-D9287143B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ED32D74-F4B4-9D41-9F45-3E268899C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E24CE65-7844-4B45-B194-4C6467032022}"/>
              </a:ext>
            </a:extLst>
          </p:cNvPr>
          <p:cNvSpPr txBox="1"/>
          <p:nvPr/>
        </p:nvSpPr>
        <p:spPr>
          <a:xfrm>
            <a:off x="1056780" y="3861475"/>
            <a:ext cx="7020096" cy="122370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Une semaine après, le point de vue du PDG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The Devil</a:t>
            </a:r>
            <a:r>
              <a:rPr kumimoji="0" lang="fr-FR" sz="16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!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ça nous a coûté 200 millions d’Euros…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Il f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aut changer tout ça, et vite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A6D600A-8F4E-B649-919F-4F9106C89C6D}"/>
              </a:ext>
            </a:extLst>
          </p:cNvPr>
          <p:cNvSpPr txBox="1"/>
          <p:nvPr/>
        </p:nvSpPr>
        <p:spPr>
          <a:xfrm>
            <a:off x="980750" y="5308963"/>
            <a:ext cx="7172156" cy="1223709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Juillet 2017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 police de Londres passe ses 18 000 ordinateurs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de Windows XP à Windows Vista....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13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C57E1584-DEB7-FA47-80B6-7D502F9D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84624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fr-FR">
                <a:solidFill>
                  <a:schemeClr val="accent3"/>
                </a:solidFill>
              </a:rPr>
              <a:t>Quelle époque bénie !</a:t>
            </a:r>
            <a:r>
              <a:rPr lang="fr-FR"/>
              <a:t> 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Tout est connecté, et </a:t>
            </a:r>
            <a:r>
              <a:rPr lang="fr-FR"/>
              <a:t>il y a des trous partout : </a:t>
            </a:r>
            <a:r>
              <a:rPr lang="fr-FR">
                <a:solidFill>
                  <a:schemeClr val="accent1"/>
                </a:solidFill>
              </a:rPr>
              <a:t>mots de passes triviaux,</a:t>
            </a:r>
            <a:r>
              <a:rPr lang="fr-FR"/>
              <a:t> </a:t>
            </a:r>
            <a:r>
              <a:rPr lang="fr-FR">
                <a:solidFill>
                  <a:schemeClr val="accent1"/>
                </a:solidFill>
              </a:rPr>
              <a:t>failles d’OS, de navigateurs, de circuits, etc.</a:t>
            </a:r>
          </a:p>
          <a:p>
            <a:pPr lvl="1">
              <a:spcBef>
                <a:spcPts val="900"/>
              </a:spcBef>
            </a:pPr>
            <a:r>
              <a:rPr lang="fr-FR"/>
              <a:t>Tout est attaquable,</a:t>
            </a:r>
            <a:r>
              <a:rPr lang="fr-FR">
                <a:solidFill>
                  <a:schemeClr val="tx1"/>
                </a:solidFill>
              </a:rPr>
              <a:t> particuliers, états et entreprises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Même pas besoin de les chercher soi-même, </a:t>
            </a:r>
            <a:r>
              <a:rPr lang="fr-FR"/>
              <a:t>on trouve plein d’attaques sur le web pour trois francs six sous</a:t>
            </a:r>
            <a:r>
              <a:rPr lang="fr-FR">
                <a:solidFill>
                  <a:schemeClr val="tx1"/>
                </a:solidFill>
              </a:rPr>
              <a:t>, il suffit de savoir les assembler et de les lancer par </a:t>
            </a:r>
            <a:r>
              <a:rPr lang="fr-FR">
                <a:solidFill>
                  <a:schemeClr val="accent1"/>
                </a:solidFill>
              </a:rPr>
              <a:t>robots logiciels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Comme les congrès de sécurité sont publics, </a:t>
            </a:r>
            <a:r>
              <a:rPr lang="fr-FR"/>
              <a:t>on sait ce que trouvent les chercheurs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Rien n’est plus facile que de </a:t>
            </a:r>
            <a:r>
              <a:rPr lang="fr-FR"/>
              <a:t>trouver des sponsors</a:t>
            </a:r>
            <a:r>
              <a:rPr lang="fr-FR">
                <a:solidFill>
                  <a:schemeClr val="tx1"/>
                </a:solidFill>
              </a:rPr>
              <a:t> !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Le faire </a:t>
            </a:r>
            <a:r>
              <a:rPr lang="fr-FR"/>
              <a:t>pour son pays ou pour l’argent</a:t>
            </a:r>
            <a:r>
              <a:rPr lang="fr-FR">
                <a:solidFill>
                  <a:schemeClr val="tx1"/>
                </a:solidFill>
              </a:rPr>
              <a:t>, ce n’est même plus incompatible</a:t>
            </a:r>
          </a:p>
          <a:p>
            <a:pPr lvl="1">
              <a:spcBef>
                <a:spcPts val="900"/>
              </a:spcBef>
            </a:pPr>
            <a:r>
              <a:rPr lang="fr-FR">
                <a:solidFill>
                  <a:schemeClr val="tx1"/>
                </a:solidFill>
              </a:rPr>
              <a:t>…</a:t>
            </a:r>
          </a:p>
          <a:p>
            <a:pPr lvl="1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9A37C3-C0D3-C941-8EA1-F86265DF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de vue des attaquants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8C9750D-A21D-3F4C-BAFE-8FE403C453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5187E6B-805D-1147-8F48-49AFD4440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45DA40B-4D9E-AC44-8EEC-B28B9403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5492CAAE-B6A2-574E-9E7D-C3D7BB59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82686"/>
          </a:xfrm>
        </p:spPr>
        <p:txBody>
          <a:bodyPr/>
          <a:lstStyle/>
          <a:p>
            <a:pPr marL="0" indent="0" algn="ctr">
              <a:buNone/>
            </a:pPr>
            <a:r>
              <a:rPr lang="fr-FR"/>
              <a:t>Séminaire à suivre de </a:t>
            </a:r>
            <a:r>
              <a:rPr lang="fr-FR">
                <a:solidFill>
                  <a:schemeClr val="tx2"/>
                </a:solidFill>
              </a:rPr>
              <a:t>Guillaume Poupard</a:t>
            </a:r>
            <a:r>
              <a:rPr lang="fr-FR"/>
              <a:t>, </a:t>
            </a:r>
          </a:p>
          <a:p>
            <a:pPr marL="0" indent="0" algn="ctr">
              <a:buNone/>
            </a:pPr>
            <a:r>
              <a:rPr lang="fr-FR"/>
              <a:t>Directeur général de </a:t>
            </a:r>
            <a:r>
              <a:rPr lang="fr-FR">
                <a:solidFill>
                  <a:schemeClr val="tx2"/>
                </a:solidFill>
              </a:rPr>
              <a:t>l’ANSSI</a:t>
            </a:r>
          </a:p>
          <a:p>
            <a:pPr marL="0" indent="0" algn="ctr">
              <a:buNone/>
            </a:pPr>
            <a:r>
              <a:rPr lang="fr-FR"/>
              <a:t>(Agence nationale de sécurité des systèmes informatiques)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A3BACC5-97D1-0E42-A0CE-79A40735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de vues des autorités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1079B8-4D3D-4643-BD64-638B94A81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B702B69-6909-3849-B321-A95E66C13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F90E41-701F-E541-A90F-DDF3C723C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6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6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FDCC4069-722D-9C4F-823D-D38B79A8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458200" cy="5834226"/>
          </a:xfrm>
        </p:spPr>
        <p:txBody>
          <a:bodyPr/>
          <a:lstStyle/>
          <a:p>
            <a:pPr marL="0" indent="0">
              <a:buNone/>
            </a:pPr>
            <a:r>
              <a:rPr lang="fr-FR" sz="2400"/>
              <a:t>Vol ou modification de données </a:t>
            </a:r>
          </a:p>
          <a:p>
            <a:pPr lvl="1"/>
            <a:r>
              <a:rPr lang="fr-FR" sz="2100"/>
              <a:t>identité, mots de passe, moyens de paiements, dossier médical, fichiers et mails personnels ou d’entreprises, …</a:t>
            </a:r>
          </a:p>
          <a:p>
            <a:pPr marL="0" indent="0">
              <a:buNone/>
            </a:pPr>
            <a:r>
              <a:rPr lang="fr-FR"/>
              <a:t>Hameçonnage</a:t>
            </a:r>
          </a:p>
          <a:p>
            <a:pPr marL="0" indent="0">
              <a:buNone/>
            </a:pPr>
            <a:r>
              <a:rPr lang="fr-FR"/>
              <a:t>Pistage, détection analyse systématique du comportement</a:t>
            </a:r>
          </a:p>
          <a:p>
            <a:pPr marL="0" indent="0">
              <a:buNone/>
            </a:pPr>
            <a:r>
              <a:rPr lang="fr-FR" sz="2400"/>
              <a:t>Vol de puissance de calcul </a:t>
            </a:r>
          </a:p>
          <a:p>
            <a:pPr lvl="1"/>
            <a:r>
              <a:rPr lang="fr-FR" sz="2100"/>
              <a:t>si votre ordi est lent, n’est-il pas en train de miner du Bitcoin ?</a:t>
            </a:r>
          </a:p>
          <a:p>
            <a:pPr marL="0" indent="0">
              <a:buNone/>
            </a:pPr>
            <a:r>
              <a:rPr lang="fr-FR"/>
              <a:t>Interception ou piratage de communications</a:t>
            </a:r>
          </a:p>
          <a:p>
            <a:pPr lvl="1"/>
            <a:r>
              <a:rPr lang="fr-FR" sz="2100"/>
              <a:t>transactions sur Internet, communications vocales ou vidéo, espionnage, … </a:t>
            </a:r>
          </a:p>
          <a:p>
            <a:pPr marL="0" indent="0">
              <a:buNone/>
            </a:pPr>
            <a:r>
              <a:rPr lang="fr-FR">
                <a:solidFill>
                  <a:schemeClr val="accent1"/>
                </a:solidFill>
              </a:rPr>
              <a:t>Attaques sur les systèmes</a:t>
            </a:r>
          </a:p>
          <a:p>
            <a:pPr lvl="1"/>
            <a:r>
              <a:rPr lang="fr-FR" sz="2100"/>
              <a:t>déni de service</a:t>
            </a:r>
          </a:p>
          <a:p>
            <a:pPr lvl="1"/>
            <a:r>
              <a:rPr lang="fr-FR" sz="2100"/>
              <a:t>destruction ou cryptage des fichiers (particuliers ou entreprises)</a:t>
            </a:r>
          </a:p>
          <a:p>
            <a:pPr lvl="1"/>
            <a:r>
              <a:rPr lang="fr-FR" sz="2100"/>
              <a:t>attaques sur hôpitaux, avions, trains, voitures, contrôle aérien réseaux électriques, feux rouges des villes, objets connectés, 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7751E4B-9AA3-8349-B77F-47E7FB4E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types d’attaques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698FBF-404F-D44A-B704-FAF74D0226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97D1752-A41E-7D40-94FC-02FFB3163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41D67D6-24E2-644D-B10D-C465BECC3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8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B8CBDE36-CB90-0C43-8C97-4997C83B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42913"/>
            <a:ext cx="9047956" cy="4005135"/>
          </a:xfrm>
        </p:spPr>
        <p:txBody>
          <a:bodyPr/>
          <a:lstStyle/>
          <a:p>
            <a:r>
              <a:rPr lang="fr-FR" dirty="0"/>
              <a:t>2019 : </a:t>
            </a:r>
          </a:p>
          <a:p>
            <a:pPr lvl="1">
              <a:spcBef>
                <a:spcPts val="300"/>
              </a:spcBef>
            </a:pPr>
            <a:r>
              <a:rPr lang="fr-FR" dirty="0"/>
              <a:t>773 M*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de paires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/>
              <a:t>adresse / mot de passe</a:t>
            </a:r>
          </a:p>
          <a:p>
            <a:pPr marL="255600" lvl="1" indent="0">
              <a:buNone/>
            </a:pPr>
            <a:r>
              <a:rPr lang="fr-FR" dirty="0">
                <a:solidFill>
                  <a:schemeClr val="tx1"/>
                </a:solidFill>
              </a:rPr>
              <a:t>    trouvées sur un site de hackers – dont 6 pour moi !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Singapour : </a:t>
            </a:r>
            <a:r>
              <a:rPr lang="fr-FR" dirty="0"/>
              <a:t>14 000 données médicales</a:t>
            </a:r>
            <a:r>
              <a:rPr lang="fr-FR" dirty="0">
                <a:solidFill>
                  <a:schemeClr val="tx1"/>
                </a:solidFill>
              </a:rPr>
              <a:t> de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malades du SIDA</a:t>
            </a:r>
          </a:p>
          <a:p>
            <a:pPr>
              <a:spcBef>
                <a:spcPts val="1000"/>
              </a:spcBef>
            </a:pPr>
            <a:r>
              <a:rPr lang="fr-FR" dirty="0"/>
              <a:t>2018</a:t>
            </a:r>
          </a:p>
          <a:p>
            <a:pPr lvl="1"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Mariott-Starwood :</a:t>
            </a:r>
            <a:r>
              <a:rPr lang="fr-FR" dirty="0"/>
              <a:t> 500 M</a:t>
            </a:r>
            <a:r>
              <a:rPr lang="fr-FR" baseline="30000" dirty="0"/>
              <a:t> </a:t>
            </a:r>
            <a:r>
              <a:rPr lang="fr-FR" dirty="0"/>
              <a:t>réservations</a:t>
            </a:r>
            <a:r>
              <a:rPr lang="fr-FR" dirty="0">
                <a:solidFill>
                  <a:schemeClr val="tx1"/>
                </a:solidFill>
              </a:rPr>
              <a:t> de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/>
              <a:t>327 M clients</a:t>
            </a:r>
          </a:p>
          <a:p>
            <a:pPr>
              <a:spcBef>
                <a:spcPts val="1000"/>
              </a:spcBef>
            </a:pPr>
            <a:r>
              <a:rPr lang="fr-FR" dirty="0"/>
              <a:t>2017</a:t>
            </a:r>
          </a:p>
          <a:p>
            <a:pPr lvl="1">
              <a:spcBef>
                <a:spcPts val="300"/>
              </a:spcBef>
            </a:pPr>
            <a:r>
              <a:rPr lang="fr-FR" dirty="0">
                <a:solidFill>
                  <a:schemeClr val="tx1"/>
                </a:solidFill>
              </a:rPr>
              <a:t>Equifax (certification de crédits US)</a:t>
            </a:r>
            <a:r>
              <a:rPr lang="fr-FR" dirty="0">
                <a:solidFill>
                  <a:schemeClr val="accent1"/>
                </a:solidFill>
              </a:rPr>
              <a:t> : </a:t>
            </a:r>
            <a:r>
              <a:rPr lang="fr-FR" dirty="0"/>
              <a:t>145,5 M comptes</a:t>
            </a:r>
          </a:p>
          <a:p>
            <a:pPr>
              <a:spcBef>
                <a:spcPts val="1000"/>
              </a:spcBef>
            </a:pPr>
            <a:r>
              <a:rPr lang="fr-FR" dirty="0"/>
              <a:t>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E8DFBB3-4C96-9447-A8C9-4472E2E9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/>
              <a:t>Vols de données mal protégées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76F181-F992-5046-BB7B-080E83321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F4D1216-A224-EF45-81B2-1012D55D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297738D-8A75-9344-8854-192E965B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7276F5-11DF-1241-AD51-3875B3E187E8}"/>
              </a:ext>
            </a:extLst>
          </p:cNvPr>
          <p:cNvSpPr txBox="1"/>
          <p:nvPr/>
        </p:nvSpPr>
        <p:spPr>
          <a:xfrm>
            <a:off x="1615684" y="5229200"/>
            <a:ext cx="5912633" cy="43204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72000" rtlCol="0">
            <a:no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Sans compter les cas non rendus publics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B15720A-E218-6349-8C52-33F609C36561}"/>
              </a:ext>
            </a:extLst>
          </p:cNvPr>
          <p:cNvSpPr txBox="1"/>
          <p:nvPr/>
        </p:nvSpPr>
        <p:spPr>
          <a:xfrm>
            <a:off x="62568" y="6309320"/>
            <a:ext cx="1845136" cy="432048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no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*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 = million</a:t>
            </a:r>
          </a:p>
        </p:txBody>
      </p:sp>
    </p:spTree>
    <p:extLst>
      <p:ext uri="{BB962C8B-B14F-4D97-AF65-F5344CB8AC3E}">
        <p14:creationId xmlns:p14="http://schemas.microsoft.com/office/powerpoint/2010/main" val="1703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AFEF65-7B44-4540-BAEC-F4B6516C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passage à la grande échelle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7B60DCE-4990-484D-A569-9FB74166F5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8223766-58DD-BE42-83A7-D496F7E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AF6F27-8C63-CF44-B318-F53FA14D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F6C9DD1-B9CD-B740-94DA-07C09BBBFD22}"/>
              </a:ext>
            </a:extLst>
          </p:cNvPr>
          <p:cNvSpPr txBox="1"/>
          <p:nvPr/>
        </p:nvSpPr>
        <p:spPr>
          <a:xfrm>
            <a:off x="228600" y="836712"/>
            <a:ext cx="8839200" cy="5577914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</a:pP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2007 : attaque de déni de service de grande envergure sur l’Estonie, </a:t>
            </a:r>
            <a:r>
              <a:rPr lang="fr-FR" sz="2200" kern="0" dirty="0">
                <a:solidFill>
                  <a:schemeClr val="bg1"/>
                </a:solidFill>
              </a:rPr>
              <a:t>2007 : 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importante paralysie du pays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200" kern="0" dirty="0"/>
              <a:t>2010 : fameux virus </a:t>
            </a:r>
            <a:r>
              <a:rPr lang="fr-FR" sz="2200" kern="0" dirty="0">
                <a:solidFill>
                  <a:schemeClr val="accent1"/>
                </a:solidFill>
              </a:rPr>
              <a:t>Stuxnet</a:t>
            </a:r>
            <a:r>
              <a:rPr lang="fr-FR" sz="2200" kern="0" dirty="0"/>
              <a:t>, </a:t>
            </a:r>
            <a:r>
              <a:rPr lang="fr-FR" sz="2200" u="sng">
                <a:hlinkClick r:id="rId2"/>
              </a:rPr>
              <a:t>centrale nucléaire de Bouchehr</a:t>
            </a:r>
            <a:endParaRPr lang="fr-FR" sz="2200" u="sng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2014 : </a:t>
            </a:r>
            <a:r>
              <a:rPr kumimoji="0" lang="fr-FR" sz="2200" b="0" i="1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Sony Pictures Entertainment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fr-FR" sz="2200" kern="0" dirty="0"/>
              <a:t>vol massif de films et de         </a:t>
            </a:r>
            <a:r>
              <a:rPr lang="fr-FR" sz="2200" kern="0" dirty="0">
                <a:solidFill>
                  <a:schemeClr val="bg1"/>
                </a:solidFill>
              </a:rPr>
              <a:t>2014 : </a:t>
            </a:r>
            <a:r>
              <a:rPr lang="fr-FR" sz="2200" kern="0" dirty="0"/>
              <a:t>données d’employés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200" kern="0" dirty="0"/>
              <a:t>2016 : rançongiciel </a:t>
            </a:r>
            <a:r>
              <a:rPr lang="fr-FR" sz="2200" kern="0" dirty="0">
                <a:solidFill>
                  <a:schemeClr val="accent1"/>
                </a:solidFill>
              </a:rPr>
              <a:t>Petya </a:t>
            </a:r>
            <a:r>
              <a:rPr lang="fr-FR" sz="2200" kern="0" dirty="0"/>
              <a:t>sur Windows, expansion rapide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200" kern="0" dirty="0"/>
              <a:t>2016 : attaque massive du DNS Dyn, par recrutement de millions  </a:t>
            </a:r>
            <a:r>
              <a:rPr lang="fr-FR" sz="2200" kern="0" dirty="0">
                <a:solidFill>
                  <a:schemeClr val="bg1"/>
                </a:solidFill>
              </a:rPr>
              <a:t>2016 : </a:t>
            </a:r>
            <a:r>
              <a:rPr lang="fr-FR" sz="2200" kern="0" dirty="0"/>
              <a:t>d’objets connectés mal protégés (malware </a:t>
            </a:r>
            <a:r>
              <a:rPr lang="fr-FR" sz="2200" kern="0" dirty="0">
                <a:solidFill>
                  <a:schemeClr val="accent1"/>
                </a:solidFill>
              </a:rPr>
              <a:t>Mirai</a:t>
            </a:r>
            <a:r>
              <a:rPr lang="fr-FR" sz="22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2017 : Trois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attaques mondiales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successives par rancongiciels sur     </a:t>
            </a:r>
            <a:r>
              <a:rPr lang="fr-FR" sz="2200" kern="0" dirty="0">
                <a:solidFill>
                  <a:schemeClr val="bg1"/>
                </a:solidFill>
              </a:rPr>
              <a:t>2017 : </a:t>
            </a:r>
            <a:r>
              <a:rPr lang="fr-FR" sz="2200" kern="0" dirty="0"/>
              <a:t>Windows</a:t>
            </a:r>
            <a:r>
              <a:rPr lang="fr-FR" sz="2200" kern="0" dirty="0">
                <a:solidFill>
                  <a:schemeClr val="tx2"/>
                </a:solidFill>
              </a:rPr>
              <a:t>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Wannacry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Adilkuzz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NotPetya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paralysent</a:t>
            </a:r>
            <a:r>
              <a:rPr lang="fr-FR" sz="2200" kern="0" dirty="0">
                <a:solidFill>
                  <a:schemeClr val="bg1"/>
                </a:solidFill>
              </a:rPr>
              <a:t> </a:t>
            </a:r>
            <a:r>
              <a:rPr lang="fr-FR" sz="2200" kern="0" dirty="0"/>
              <a:t>hôpitaux, </a:t>
            </a:r>
            <a:r>
              <a:rPr lang="fr-FR" sz="2200" kern="0" dirty="0">
                <a:solidFill>
                  <a:schemeClr val="bg1"/>
                </a:solidFill>
              </a:rPr>
              <a:t>2017 :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grandes entreprises, banques et des administrations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kern="0" dirty="0"/>
              <a:t>2018 : </a:t>
            </a:r>
            <a:r>
              <a:rPr lang="fr-FR" sz="2200" kern="0" dirty="0">
                <a:solidFill>
                  <a:schemeClr val="tx2"/>
                </a:solidFill>
              </a:rPr>
              <a:t>piratage massif de comptes bancaires</a:t>
            </a:r>
            <a:r>
              <a:rPr lang="fr-FR" sz="2200" kern="0" dirty="0"/>
              <a:t> chez HSBC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2019 :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publication de milliers de documents confidentiels    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  </a:t>
            </a:r>
            <a:r>
              <a:rPr lang="fr-FR" sz="2200" kern="0" dirty="0">
                <a:solidFill>
                  <a:schemeClr val="bg1"/>
                </a:solidFill>
              </a:rPr>
              <a:t>2019 : </a:t>
            </a:r>
            <a:r>
              <a:rPr kumimoji="0" lang="fr-FR" sz="2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 politiciens allemands</a:t>
            </a:r>
          </a:p>
        </p:txBody>
      </p:sp>
    </p:spTree>
    <p:extLst>
      <p:ext uri="{BB962C8B-B14F-4D97-AF65-F5344CB8AC3E}">
        <p14:creationId xmlns:p14="http://schemas.microsoft.com/office/powerpoint/2010/main" val="820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B8CBDE36-CB90-0C43-8C97-4997C83B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9047956" cy="500181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2019 : </a:t>
            </a:r>
          </a:p>
          <a:p>
            <a:pPr lvl="1"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</a:rPr>
              <a:t>Amadeus (France, 140 compagnies aériennes) :</a:t>
            </a:r>
            <a:r>
              <a:rPr lang="fr-FR" sz="2000" dirty="0"/>
              <a:t> voir et changer les dossiers</a:t>
            </a:r>
          </a:p>
          <a:p>
            <a:pPr lvl="1"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</a:rPr>
              <a:t>Apple Face Time multiparticipants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transmet la vidéo avant l’acceptation de la connection</a:t>
            </a:r>
          </a:p>
          <a:p>
            <a:pPr marL="0" indent="0">
              <a:buNone/>
            </a:pPr>
            <a:r>
              <a:rPr lang="fr-FR" dirty="0"/>
              <a:t>2018 :</a:t>
            </a:r>
          </a:p>
          <a:p>
            <a:pPr lvl="1"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</a:rPr>
              <a:t>US Postal a exposé</a:t>
            </a:r>
            <a:r>
              <a:rPr lang="fr-FR" sz="2000" dirty="0"/>
              <a:t> 60 M comptes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pendant un an</a:t>
            </a:r>
          </a:p>
          <a:p>
            <a:pPr lvl="1"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</a:rPr>
              <a:t>Des chercheurs ont attaqué Alexa d’Amazon pour </a:t>
            </a:r>
            <a:r>
              <a:rPr lang="fr-FR" sz="2000" dirty="0"/>
              <a:t>épier les conversations</a:t>
            </a:r>
          </a:p>
          <a:p>
            <a:pPr lvl="1"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</a:rPr>
              <a:t>Recommandation d’utiliser des cages de Faraday pour y metttre ses cartes-clefs </a:t>
            </a:r>
            <a:r>
              <a:rPr lang="fr-FR" sz="2000" dirty="0"/>
              <a:t>de voitures haut de gamme !</a:t>
            </a:r>
          </a:p>
          <a:p>
            <a:pPr marL="0" indent="0">
              <a:buNone/>
            </a:pPr>
            <a:r>
              <a:rPr lang="fr-FR"/>
              <a:t>Déjà mentionnés : </a:t>
            </a:r>
          </a:p>
          <a:p>
            <a:pPr marL="663732" lvl="1" indent="-342900"/>
            <a:r>
              <a:rPr lang="fr-FR">
                <a:solidFill>
                  <a:schemeClr val="tx1"/>
                </a:solidFill>
              </a:rPr>
              <a:t>prises de contrôle des</a:t>
            </a:r>
            <a:r>
              <a:rPr lang="fr-FR"/>
              <a:t> Jeep Cherokee</a:t>
            </a:r>
            <a:r>
              <a:rPr lang="fr-FR">
                <a:solidFill>
                  <a:schemeClr val="tx1"/>
                </a:solidFill>
              </a:rPr>
              <a:t>, en domotique</a:t>
            </a:r>
            <a:r>
              <a:rPr lang="fr-FR"/>
              <a:t> des Samsung Smart Things, </a:t>
            </a:r>
            <a:r>
              <a:rPr lang="fr-FR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E8DFBB3-4C96-9447-A8C9-4472E2E9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sz="3200"/>
              <a:t>Failles trouvées par les chercheurs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76F181-F992-5046-BB7B-080E83321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F4D1216-A224-EF45-81B2-1012D55D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297738D-8A75-9344-8854-192E965B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03AAEC0-4C90-F44B-BDDC-5A018ABE57B0}"/>
              </a:ext>
            </a:extLst>
          </p:cNvPr>
          <p:cNvSpPr txBox="1"/>
          <p:nvPr/>
        </p:nvSpPr>
        <p:spPr>
          <a:xfrm>
            <a:off x="722228" y="6021288"/>
            <a:ext cx="7699544" cy="47355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64800" rtlCol="0">
            <a:spAutoFit/>
          </a:bodyPr>
          <a:lstStyle/>
          <a:p>
            <a:pPr algn="just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Saurons nous vraiment sécuriser l’Internet des objets ?</a:t>
            </a:r>
          </a:p>
        </p:txBody>
      </p:sp>
    </p:spTree>
    <p:extLst>
      <p:ext uri="{BB962C8B-B14F-4D97-AF65-F5344CB8AC3E}">
        <p14:creationId xmlns:p14="http://schemas.microsoft.com/office/powerpoint/2010/main" val="9536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B8CBDE36-CB90-0C43-8C97-4997C83B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764704"/>
            <a:ext cx="8507288" cy="3786421"/>
          </a:xfrm>
        </p:spPr>
        <p:txBody>
          <a:bodyPr/>
          <a:lstStyle/>
          <a:p>
            <a:r>
              <a:rPr lang="fr-FR"/>
              <a:t>2017 : </a:t>
            </a:r>
            <a:r>
              <a:rPr lang="fr-FR">
                <a:solidFill>
                  <a:schemeClr val="tx2"/>
                </a:solidFill>
              </a:rPr>
              <a:t>3 vulnérabilités majeures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/>
              <a:t>sur les machines virtuelles de VMware </a:t>
            </a:r>
          </a:p>
          <a:p>
            <a:r>
              <a:rPr lang="fr-FR"/>
              <a:t>2018 : </a:t>
            </a:r>
            <a:r>
              <a:rPr lang="fr-FR">
                <a:solidFill>
                  <a:schemeClr val="tx2"/>
                </a:solidFill>
              </a:rPr>
              <a:t>Linux</a:t>
            </a:r>
            <a:r>
              <a:rPr lang="fr-FR"/>
              <a:t> se crashe si on envoie un</a:t>
            </a:r>
            <a:r>
              <a:rPr lang="fr-FR">
                <a:solidFill>
                  <a:schemeClr val="accent1"/>
                </a:solidFill>
              </a:rPr>
              <a:t> message vide</a:t>
            </a:r>
            <a:r>
              <a:rPr lang="fr-FR">
                <a:solidFill>
                  <a:schemeClr val="tx2"/>
                </a:solidFill>
              </a:rPr>
              <a:t> </a:t>
            </a:r>
            <a:r>
              <a:rPr lang="fr-FR"/>
              <a:t>au processus systemd (n</a:t>
            </a:r>
            <a:r>
              <a:rPr lang="fr-FR" baseline="30000"/>
              <a:t>o</a:t>
            </a:r>
            <a:r>
              <a:rPr lang="fr-FR"/>
              <a:t> 1)</a:t>
            </a:r>
          </a:p>
          <a:p>
            <a:r>
              <a:rPr lang="fr-FR"/>
              <a:t>2018 : </a:t>
            </a:r>
            <a:r>
              <a:rPr lang="fr-FR">
                <a:solidFill>
                  <a:schemeClr val="tx2"/>
                </a:solidFill>
              </a:rPr>
              <a:t>IoS</a:t>
            </a:r>
            <a:r>
              <a:rPr lang="fr-FR"/>
              <a:t> se crashe quand il reçoit un </a:t>
            </a:r>
            <a:r>
              <a:rPr lang="fr-FR">
                <a:solidFill>
                  <a:schemeClr val="tx2"/>
                </a:solidFill>
              </a:rPr>
              <a:t>SMS réduit à </a:t>
            </a:r>
            <a:r>
              <a:rPr lang="fr-FR">
                <a:solidFill>
                  <a:schemeClr val="accent1"/>
                </a:solidFill>
              </a:rPr>
              <a:t>un certain caractère spécial</a:t>
            </a:r>
          </a:p>
          <a:p>
            <a:r>
              <a:rPr lang="fr-FR"/>
              <a:t>2018 : </a:t>
            </a:r>
            <a:r>
              <a:rPr lang="fr-FR">
                <a:solidFill>
                  <a:schemeClr val="accent1"/>
                </a:solidFill>
              </a:rPr>
              <a:t>Meltdown </a:t>
            </a:r>
            <a:r>
              <a:rPr lang="fr-FR"/>
              <a:t>et</a:t>
            </a:r>
            <a:r>
              <a:rPr lang="fr-FR">
                <a:solidFill>
                  <a:schemeClr val="accent1"/>
                </a:solidFill>
              </a:rPr>
              <a:t> Spectre,</a:t>
            </a:r>
            <a:r>
              <a:rPr lang="fr-FR"/>
              <a:t> attaques majeures de tous les OS d’ordinateurs et téléphones sur Pentium, AMD ou ARM haut de gamme (voir plus loin)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E8DFBB3-4C96-9447-A8C9-4472E2E9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15553"/>
          </a:xfrm>
        </p:spPr>
        <p:txBody>
          <a:bodyPr/>
          <a:lstStyle/>
          <a:p>
            <a:r>
              <a:rPr lang="fr-FR" sz="3400"/>
              <a:t>Ex. : failles majeures détectées dans les OS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76F181-F992-5046-BB7B-080E833216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F4D1216-A224-EF45-81B2-1012D55D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297738D-8A75-9344-8854-192E965B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E03B147-C070-F242-AB5F-C708283074EC}"/>
              </a:ext>
            </a:extLst>
          </p:cNvPr>
          <p:cNvSpPr txBox="1"/>
          <p:nvPr/>
        </p:nvSpPr>
        <p:spPr>
          <a:xfrm>
            <a:off x="329941" y="4725144"/>
            <a:ext cx="8484117" cy="16884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Et des vulnérabilités importantes corrigées à chaque </a:t>
            </a:r>
            <a:r>
              <a:rPr lang="fr-FR" sz="2400" kern="0" dirty="0"/>
              <a:t>nouvelle version de Windows, MacosX, iOS, Linux et Android</a:t>
            </a:r>
          </a:p>
          <a:p>
            <a:pPr algn="ctr" fontAlgn="base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kern="0" dirty="0"/>
              <a:t>Raison n</a:t>
            </a:r>
            <a:r>
              <a:rPr lang="fr-FR" sz="2400" kern="0" baseline="30000" dirty="0"/>
              <a:t>o</a:t>
            </a:r>
            <a:r>
              <a:rPr lang="fr-FR" sz="2400" kern="0" dirty="0"/>
              <a:t> 1 : efficacité → </a:t>
            </a:r>
            <a:r>
              <a:rPr lang="fr-FR" sz="2400" kern="0" dirty="0">
                <a:solidFill>
                  <a:schemeClr val="accent1"/>
                </a:solidFill>
              </a:rPr>
              <a:t>non validation des accès mémoire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Il est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indispensable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de faire immédiatement les mises à jour</a:t>
            </a:r>
          </a:p>
        </p:txBody>
      </p:sp>
    </p:spTree>
    <p:extLst>
      <p:ext uri="{BB962C8B-B14F-4D97-AF65-F5344CB8AC3E}">
        <p14:creationId xmlns:p14="http://schemas.microsoft.com/office/powerpoint/2010/main" val="7822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4C3854-0BA9-AF4E-BEB0-9FB486E7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sz="3200"/>
              <a:t>Halte aux légendes : </a:t>
            </a:r>
            <a:r>
              <a:rPr lang="fr-FR" sz="3200">
                <a:solidFill>
                  <a:schemeClr val="accent1"/>
                </a:solidFill>
              </a:rPr>
              <a:t>tous</a:t>
            </a:r>
            <a:r>
              <a:rPr lang="fr-FR" sz="3200"/>
              <a:t> les OS sont concernés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711BE98-D61C-AF4E-BF58-D0AE1BBF30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790CEE3-57B3-C244-86FC-4D8D8354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856583-2890-2646-BB61-9D448BE66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4FE6FB-15DA-E041-A24D-034B905424E8}"/>
              </a:ext>
            </a:extLst>
          </p:cNvPr>
          <p:cNvSpPr txBox="1"/>
          <p:nvPr/>
        </p:nvSpPr>
        <p:spPr>
          <a:xfrm>
            <a:off x="138808" y="908720"/>
            <a:ext cx="8928992" cy="30243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noAutofit/>
          </a:bodyPr>
          <a:lstStyle/>
          <a:p>
            <a:r>
              <a:rPr lang="fr-FR" sz="2000" b="1"/>
              <a:t>Infrastructure d’accessibilité</a:t>
            </a:r>
          </a:p>
          <a:p>
            <a:r>
              <a:rPr lang="fr-FR" sz="2000"/>
              <a:t>macOS High Sierra 10.13.5, mise à jour de sécurité 2018-003 pour Sierra </a:t>
            </a:r>
          </a:p>
          <a:p>
            <a:pPr>
              <a:spcBef>
                <a:spcPts val="500"/>
              </a:spcBef>
            </a:pPr>
            <a:r>
              <a:rPr lang="fr-FR" sz="2000" b="1"/>
              <a:t>Conséquence : </a:t>
            </a:r>
            <a:r>
              <a:rPr lang="fr-FR" sz="2000"/>
              <a:t>une application malveillante</a:t>
            </a:r>
            <a:r>
              <a:rPr lang="fr-FR" sz="2000">
                <a:solidFill>
                  <a:schemeClr val="accent1"/>
                </a:solidFill>
              </a:rPr>
              <a:t> </a:t>
            </a:r>
          </a:p>
          <a:p>
            <a:r>
              <a:rPr lang="fr-FR" sz="2000">
                <a:solidFill>
                  <a:schemeClr val="accent1"/>
                </a:solidFill>
              </a:rPr>
              <a:t>                           peut exécuter un code arbitraire avec des privilèges système.</a:t>
            </a:r>
          </a:p>
          <a:p>
            <a:pPr>
              <a:spcBef>
                <a:spcPts val="500"/>
              </a:spcBef>
            </a:pPr>
            <a:r>
              <a:rPr lang="fr-FR" sz="2000" b="1"/>
              <a:t>Description : </a:t>
            </a:r>
            <a:r>
              <a:rPr lang="fr-FR" sz="2000"/>
              <a:t>l’infrastructure d’accessibilité présentait un </a:t>
            </a:r>
          </a:p>
          <a:p>
            <a:r>
              <a:rPr lang="fr-FR" sz="2000"/>
              <a:t>                       </a:t>
            </a:r>
            <a:r>
              <a:rPr lang="fr-FR" sz="2000">
                <a:solidFill>
                  <a:schemeClr val="accent4"/>
                </a:solidFill>
              </a:rPr>
              <a:t>problème de divulgation d’informations. </a:t>
            </a:r>
          </a:p>
          <a:p>
            <a:pPr>
              <a:spcBef>
                <a:spcPts val="500"/>
              </a:spcBef>
            </a:pPr>
            <a:r>
              <a:rPr lang="fr-FR" sz="2000"/>
              <a:t>Ce problème a été résolu par une </a:t>
            </a:r>
            <a:r>
              <a:rPr lang="fr-FR" sz="2000">
                <a:solidFill>
                  <a:schemeClr val="tx2"/>
                </a:solidFill>
              </a:rPr>
              <a:t>meilleure gestion de la mémoire.</a:t>
            </a:r>
          </a:p>
          <a:p>
            <a:r>
              <a:rPr lang="fr-FR" sz="2000">
                <a:solidFill>
                  <a:schemeClr val="accent3"/>
                </a:solidFill>
              </a:rPr>
              <a:t>CVE-2018-4196</a:t>
            </a:r>
            <a:r>
              <a:rPr lang="fr-FR" sz="2000"/>
              <a:t> : </a:t>
            </a:r>
            <a:r>
              <a:rPr lang="fr-FR" sz="2000">
                <a:solidFill>
                  <a:schemeClr val="accent3"/>
                </a:solidFill>
              </a:rPr>
              <a:t>G. Geshev</a:t>
            </a:r>
            <a:r>
              <a:rPr lang="fr-FR" sz="2000"/>
              <a:t> en collaboration avec le programme </a:t>
            </a:r>
          </a:p>
          <a:p>
            <a:r>
              <a:rPr lang="fr-FR" sz="2000"/>
              <a:t>                             Zero Day Initiative de </a:t>
            </a:r>
            <a:r>
              <a:rPr lang="fr-FR" sz="2000">
                <a:solidFill>
                  <a:schemeClr val="accent3"/>
                </a:solidFill>
              </a:rPr>
              <a:t>Trend Micro, chercheur anonyme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81EE02-061E-9F41-AED9-E8DEE3B0DA4B}"/>
              </a:ext>
            </a:extLst>
          </p:cNvPr>
          <p:cNvSpPr/>
          <p:nvPr/>
        </p:nvSpPr>
        <p:spPr>
          <a:xfrm>
            <a:off x="162000" y="4077072"/>
            <a:ext cx="8820000" cy="237500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0">
                <a:solidFill>
                  <a:srgbClr val="333333"/>
                </a:solidFill>
                <a:effectLst/>
              </a:rPr>
              <a:t>FontParser</a:t>
            </a:r>
          </a:p>
          <a:p>
            <a:r>
              <a:rPr lang="fr-FR" sz="2000" b="0" i="0">
                <a:solidFill>
                  <a:srgbClr val="333333"/>
                </a:solidFill>
                <a:effectLst/>
              </a:rPr>
              <a:t>…macOS Sierra 10.12.6, macOS High Sierra 10.13.4</a:t>
            </a:r>
          </a:p>
          <a:p>
            <a:pPr>
              <a:spcBef>
                <a:spcPts val="500"/>
              </a:spcBef>
            </a:pPr>
            <a:r>
              <a:rPr lang="fr-FR" sz="2000" b="1" i="0">
                <a:solidFill>
                  <a:srgbClr val="333333"/>
                </a:solidFill>
                <a:effectLst/>
              </a:rPr>
              <a:t>Conséquence :</a:t>
            </a:r>
            <a:r>
              <a:rPr lang="fr-FR" sz="2000" b="0" i="0">
                <a:solidFill>
                  <a:srgbClr val="333333"/>
                </a:solidFill>
                <a:effectLst/>
              </a:rPr>
              <a:t> le traitement d’un </a:t>
            </a:r>
            <a:r>
              <a:rPr lang="fr-FR" sz="2000" b="0" i="0">
                <a:effectLst/>
              </a:rPr>
              <a:t>fichier de polices malveillant p</a:t>
            </a:r>
            <a:r>
              <a:rPr lang="fr-FR" sz="2000" b="0" i="0">
                <a:solidFill>
                  <a:srgbClr val="333333"/>
                </a:solidFill>
                <a:effectLst/>
              </a:rPr>
              <a:t>eut         </a:t>
            </a:r>
          </a:p>
          <a:p>
            <a:r>
              <a:rPr lang="fr-FR" sz="2000">
                <a:solidFill>
                  <a:srgbClr val="333333"/>
                </a:solidFill>
              </a:rPr>
              <a:t>                           </a:t>
            </a:r>
            <a:r>
              <a:rPr lang="fr-FR" sz="2000" b="0" i="0">
                <a:solidFill>
                  <a:schemeClr val="accent1"/>
                </a:solidFill>
                <a:effectLst/>
              </a:rPr>
              <a:t>entraîner l’exécution arbitraire de code.</a:t>
            </a:r>
          </a:p>
          <a:p>
            <a:pPr>
              <a:spcBef>
                <a:spcPts val="500"/>
              </a:spcBef>
            </a:pPr>
            <a:r>
              <a:rPr lang="fr-FR" sz="2000" b="1" i="0">
                <a:solidFill>
                  <a:srgbClr val="333333"/>
                </a:solidFill>
                <a:effectLst/>
              </a:rPr>
              <a:t>Description :</a:t>
            </a:r>
            <a:r>
              <a:rPr lang="fr-FR" sz="2000" b="0" i="0">
                <a:solidFill>
                  <a:srgbClr val="333333"/>
                </a:solidFill>
                <a:effectLst/>
              </a:rPr>
              <a:t> un </a:t>
            </a:r>
            <a:r>
              <a:rPr lang="fr-FR" sz="2000" b="0" i="0">
                <a:solidFill>
                  <a:schemeClr val="accent4"/>
                </a:solidFill>
                <a:effectLst/>
              </a:rPr>
              <a:t>problème de corruption de la mémoire</a:t>
            </a:r>
            <a:r>
              <a:rPr lang="fr-FR" sz="2000" b="0" i="0">
                <a:solidFill>
                  <a:srgbClr val="333333"/>
                </a:solidFill>
                <a:effectLst/>
              </a:rPr>
              <a:t> a été résolu par une </a:t>
            </a:r>
            <a:r>
              <a:rPr lang="fr-FR" sz="2000" b="0" i="0">
                <a:solidFill>
                  <a:schemeClr val="tx2"/>
                </a:solidFill>
                <a:effectLst/>
              </a:rPr>
              <a:t>meilleure validation</a:t>
            </a:r>
            <a:r>
              <a:rPr lang="fr-FR" sz="2000" b="0" i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fr-FR" sz="2000" b="0" i="0">
                <a:solidFill>
                  <a:schemeClr val="accent3"/>
                </a:solidFill>
                <a:effectLst/>
              </a:rPr>
              <a:t>CVE-2018-4211</a:t>
            </a:r>
            <a:r>
              <a:rPr lang="fr-FR" sz="2000" b="0" i="0">
                <a:solidFill>
                  <a:srgbClr val="333333"/>
                </a:solidFill>
                <a:effectLst/>
              </a:rPr>
              <a:t> : Proteas de la Qihoo 360 Nirvan Team</a:t>
            </a:r>
          </a:p>
        </p:txBody>
      </p:sp>
    </p:spTree>
    <p:extLst>
      <p:ext uri="{BB962C8B-B14F-4D97-AF65-F5344CB8AC3E}">
        <p14:creationId xmlns:p14="http://schemas.microsoft.com/office/powerpoint/2010/main" val="24709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A3137F-1B03-154C-AADB-ECBD0D8D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/>
              <a:t>2019, World Economic Forum</a:t>
            </a:r>
            <a:br>
              <a:rPr lang="fr-FR"/>
            </a:b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1C94A90-D215-9946-B531-9D35F59CDA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3C90CFA-6B7B-124B-ACE8-16A18B393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201752-602C-E348-9CC8-AA4F6083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xmlns="" id="{9D4B956F-DCC1-7140-8B15-72E5295CD2C3}"/>
              </a:ext>
            </a:extLst>
          </p:cNvPr>
          <p:cNvSpPr txBox="1">
            <a:spLocks/>
          </p:cNvSpPr>
          <p:nvPr/>
        </p:nvSpPr>
        <p:spPr>
          <a:xfrm>
            <a:off x="390364" y="980728"/>
            <a:ext cx="8363272" cy="2376805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kern="0"/>
              <a:t>Classement des dangers économiques majeurs 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FR" kern="0"/>
              <a:t>Evénements climatiques extrêmes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FR" kern="0"/>
              <a:t>Désastres naturels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FR" kern="0">
                <a:solidFill>
                  <a:schemeClr val="accent1"/>
                </a:solidFill>
              </a:rPr>
              <a:t>Attaques informatiques contre les infrastructures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FR" kern="0">
                <a:solidFill>
                  <a:schemeClr val="accent1"/>
                </a:solidFill>
              </a:rPr>
              <a:t>Vols de données et de comptes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r-FR" ker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2840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A4FC9AE-B0D0-4742-9FFE-FAA73B70C2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A14DB45-41D4-C64E-A277-0ED3CE401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27922B-92D7-CA4D-9ADD-03E4FD531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3F1478A-AF9B-724C-884C-4422C23F08CF}"/>
              </a:ext>
            </a:extLst>
          </p:cNvPr>
          <p:cNvSpPr txBox="1"/>
          <p:nvPr/>
        </p:nvSpPr>
        <p:spPr>
          <a:xfrm>
            <a:off x="0" y="692696"/>
            <a:ext cx="9144000" cy="23699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noAutofit/>
          </a:bodyPr>
          <a:lstStyle/>
          <a:p>
            <a:r>
              <a:rPr lang="fr-FR" sz="2000" b="1"/>
              <a:t>iBooks</a:t>
            </a:r>
            <a:endParaRPr lang="fr-FR" sz="2000"/>
          </a:p>
          <a:p>
            <a:r>
              <a:rPr lang="fr-FR" sz="2000"/>
              <a:t>Disponible pour : macOS High Sierra 10.13.4</a:t>
            </a:r>
          </a:p>
          <a:p>
            <a:pPr>
              <a:spcBef>
                <a:spcPts val="500"/>
              </a:spcBef>
            </a:pPr>
            <a:r>
              <a:rPr lang="fr-FR" sz="2000" b="1"/>
              <a:t>Conséquence :</a:t>
            </a:r>
            <a:r>
              <a:rPr lang="fr-FR" sz="2000"/>
              <a:t> un attaquant bénéficiant d’une position privilégiée sur le réseau</a:t>
            </a:r>
          </a:p>
          <a:p>
            <a:r>
              <a:rPr lang="fr-FR" sz="2000"/>
              <a:t>                           peut être en mesure de </a:t>
            </a:r>
            <a:r>
              <a:rPr lang="fr-FR" sz="2000">
                <a:solidFill>
                  <a:schemeClr val="accent1"/>
                </a:solidFill>
              </a:rPr>
              <a:t>détourner des invites de mot de passe</a:t>
            </a:r>
            <a:endParaRPr lang="fr-FR" sz="2000"/>
          </a:p>
          <a:p>
            <a:pPr>
              <a:spcBef>
                <a:spcPts val="500"/>
              </a:spcBef>
            </a:pPr>
            <a:r>
              <a:rPr lang="fr-FR" sz="2000" b="1"/>
              <a:t>Description : </a:t>
            </a:r>
            <a:r>
              <a:rPr lang="fr-FR" sz="2000"/>
              <a:t>un problème de </a:t>
            </a:r>
            <a:r>
              <a:rPr lang="fr-FR" sz="2000">
                <a:solidFill>
                  <a:schemeClr val="accent4"/>
                </a:solidFill>
              </a:rPr>
              <a:t>validation des entrées</a:t>
            </a:r>
            <a:r>
              <a:rPr lang="fr-FR" sz="2000"/>
              <a:t> a été résolu par</a:t>
            </a:r>
          </a:p>
          <a:p>
            <a:r>
              <a:rPr lang="fr-FR" sz="2000"/>
              <a:t>                       une </a:t>
            </a:r>
            <a:r>
              <a:rPr lang="fr-FR" sz="2000">
                <a:solidFill>
                  <a:schemeClr val="tx2"/>
                </a:solidFill>
              </a:rPr>
              <a:t>meilleure validation des entrées.</a:t>
            </a:r>
          </a:p>
          <a:p>
            <a:pPr>
              <a:spcAft>
                <a:spcPts val="500"/>
              </a:spcAft>
            </a:pPr>
            <a:r>
              <a:rPr lang="fr-FR" sz="2000">
                <a:solidFill>
                  <a:schemeClr val="accent3"/>
                </a:solidFill>
              </a:rPr>
              <a:t>CVE-2018-4202</a:t>
            </a:r>
            <a:r>
              <a:rPr lang="fr-FR" sz="2000"/>
              <a:t> : </a:t>
            </a:r>
            <a:r>
              <a:rPr lang="fr-FR" sz="2000">
                <a:solidFill>
                  <a:schemeClr val="accent3"/>
                </a:solidFill>
              </a:rPr>
              <a:t>Jerry Decime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D1A6398-4141-5442-ABC1-8403BF4A9C59}"/>
              </a:ext>
            </a:extLst>
          </p:cNvPr>
          <p:cNvSpPr txBox="1"/>
          <p:nvPr/>
        </p:nvSpPr>
        <p:spPr>
          <a:xfrm>
            <a:off x="0" y="3573016"/>
            <a:ext cx="9113892" cy="23699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r>
              <a:rPr lang="fr-FR" sz="2000" b="1"/>
              <a:t>IOGraphics</a:t>
            </a:r>
            <a:endParaRPr lang="fr-FR" sz="2000"/>
          </a:p>
          <a:p>
            <a:r>
              <a:rPr lang="fr-FR" sz="2000"/>
              <a:t>Disponible pour : macOS High Sierra 10.13.4</a:t>
            </a:r>
          </a:p>
          <a:p>
            <a:pPr>
              <a:spcBef>
                <a:spcPts val="500"/>
              </a:spcBef>
            </a:pPr>
            <a:r>
              <a:rPr lang="fr-FR" sz="2000" b="1"/>
              <a:t>Conséquence :</a:t>
            </a:r>
            <a:r>
              <a:rPr lang="fr-FR" sz="2000"/>
              <a:t> une application peut</a:t>
            </a:r>
            <a:endParaRPr lang="fr-FR" sz="2000">
              <a:solidFill>
                <a:schemeClr val="accent1"/>
              </a:solidFill>
            </a:endParaRPr>
          </a:p>
          <a:p>
            <a:r>
              <a:rPr lang="fr-FR" sz="2000">
                <a:solidFill>
                  <a:schemeClr val="accent1"/>
                </a:solidFill>
              </a:rPr>
              <a:t>                           exécuter un code arbitraire avec des privilèges liés au noyau.</a:t>
            </a:r>
          </a:p>
          <a:p>
            <a:pPr>
              <a:spcBef>
                <a:spcPts val="500"/>
              </a:spcBef>
            </a:pPr>
            <a:r>
              <a:rPr lang="fr-FR" sz="2000" b="1"/>
              <a:t>Description :</a:t>
            </a:r>
            <a:r>
              <a:rPr lang="fr-FR" sz="2000"/>
              <a:t> un problème de </a:t>
            </a:r>
            <a:r>
              <a:rPr lang="fr-FR" sz="2000">
                <a:solidFill>
                  <a:schemeClr val="accent4"/>
                </a:solidFill>
              </a:rPr>
              <a:t>corruption de la mémoire</a:t>
            </a:r>
            <a:r>
              <a:rPr lang="fr-FR" sz="2000"/>
              <a:t> a été résolu par une </a:t>
            </a:r>
          </a:p>
          <a:p>
            <a:r>
              <a:rPr lang="fr-FR" sz="2000"/>
              <a:t>                       </a:t>
            </a:r>
            <a:r>
              <a:rPr lang="fr-FR" sz="2000">
                <a:solidFill>
                  <a:schemeClr val="tx2"/>
                </a:solidFill>
              </a:rPr>
              <a:t>meilleure gestion de cette dernière.</a:t>
            </a:r>
          </a:p>
          <a:p>
            <a:r>
              <a:rPr lang="fr-FR" sz="2000">
                <a:solidFill>
                  <a:schemeClr val="accent3"/>
                </a:solidFill>
              </a:rPr>
              <a:t>CVE-2018-4236</a:t>
            </a:r>
            <a:r>
              <a:rPr lang="fr-FR" sz="2000"/>
              <a:t> : </a:t>
            </a:r>
            <a:r>
              <a:rPr lang="fr-FR" sz="2000">
                <a:solidFill>
                  <a:schemeClr val="accent3"/>
                </a:solidFill>
              </a:rPr>
              <a:t>Zhao Qixun</a:t>
            </a:r>
            <a:r>
              <a:rPr lang="fr-FR" sz="2000"/>
              <a:t> (@S0rryMybad) de la Qihoo 360 Vulcan Team</a:t>
            </a:r>
          </a:p>
        </p:txBody>
      </p:sp>
    </p:spTree>
    <p:extLst>
      <p:ext uri="{BB962C8B-B14F-4D97-AF65-F5344CB8AC3E}">
        <p14:creationId xmlns:p14="http://schemas.microsoft.com/office/powerpoint/2010/main" val="21742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3DD3C96-85C0-D44F-BDFE-939F40EF86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1FA180C-4917-E541-BDC6-CED725312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39000F1-D7C0-9148-90B0-D446E0B20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DC36D6E-5F05-454C-AF4D-DDCBD51F4F6E}"/>
              </a:ext>
            </a:extLst>
          </p:cNvPr>
          <p:cNvSpPr txBox="1"/>
          <p:nvPr/>
        </p:nvSpPr>
        <p:spPr>
          <a:xfrm>
            <a:off x="53702" y="404664"/>
            <a:ext cx="9036596" cy="3600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noAutofit/>
          </a:bodyPr>
          <a:lstStyle/>
          <a:p>
            <a:r>
              <a:rPr lang="fr-FR" sz="2000" b="1"/>
              <a:t>Mail</a:t>
            </a:r>
            <a:endParaRPr lang="fr-FR" sz="2000"/>
          </a:p>
          <a:p>
            <a:r>
              <a:rPr lang="fr-FR" sz="2000"/>
              <a:t>Disponible pour : macOS High Sierra 10.13.4</a:t>
            </a:r>
          </a:p>
          <a:p>
            <a:pPr>
              <a:spcBef>
                <a:spcPts val="500"/>
              </a:spcBef>
            </a:pPr>
            <a:r>
              <a:rPr lang="fr-FR" sz="2000" b="1"/>
              <a:t>Conséquence :</a:t>
            </a:r>
            <a:r>
              <a:rPr lang="fr-FR" sz="2000"/>
              <a:t> un attaquant peut </a:t>
            </a:r>
            <a:r>
              <a:rPr lang="fr-FR" sz="2000">
                <a:solidFill>
                  <a:schemeClr val="accent1"/>
                </a:solidFill>
              </a:rPr>
              <a:t>exfiltrer le contenu d’un e-mail chiffré </a:t>
            </a:r>
          </a:p>
          <a:p>
            <a:r>
              <a:rPr lang="fr-FR" sz="2000"/>
              <a:t>                         avec un algorithme S/MIME.</a:t>
            </a:r>
          </a:p>
          <a:p>
            <a:pPr>
              <a:spcBef>
                <a:spcPts val="500"/>
              </a:spcBef>
            </a:pPr>
            <a:r>
              <a:rPr lang="fr-FR" sz="2000" b="1"/>
              <a:t>Description :</a:t>
            </a:r>
            <a:r>
              <a:rPr lang="fr-FR" sz="2000"/>
              <a:t> un problème existait au niveau de la </a:t>
            </a:r>
            <a:r>
              <a:rPr lang="fr-FR" sz="2000">
                <a:solidFill>
                  <a:schemeClr val="accent4"/>
                </a:solidFill>
              </a:rPr>
              <a:t>gestion des e-mails chiffrés</a:t>
            </a:r>
            <a:r>
              <a:rPr lang="fr-FR" sz="2000"/>
              <a:t>. </a:t>
            </a:r>
          </a:p>
          <a:p>
            <a:r>
              <a:rPr lang="fr-FR" sz="2000"/>
              <a:t>                       Ce problème a été résolu par une </a:t>
            </a:r>
            <a:r>
              <a:rPr lang="fr-FR" sz="2000">
                <a:solidFill>
                  <a:schemeClr val="tx2"/>
                </a:solidFill>
              </a:rPr>
              <a:t>meilleure isolation de </a:t>
            </a:r>
          </a:p>
          <a:p>
            <a:r>
              <a:rPr lang="fr-FR" sz="2000">
                <a:solidFill>
                  <a:schemeClr val="tx2"/>
                </a:solidFill>
              </a:rPr>
              <a:t>                       l’algorithme MIME</a:t>
            </a:r>
            <a:r>
              <a:rPr lang="fr-FR" sz="2000"/>
              <a:t> dans les e-mails.</a:t>
            </a:r>
          </a:p>
          <a:p>
            <a:pPr>
              <a:spcBef>
                <a:spcPts val="500"/>
              </a:spcBef>
            </a:pPr>
            <a:r>
              <a:rPr lang="fr-FR" sz="2000">
                <a:solidFill>
                  <a:schemeClr val="accent3"/>
                </a:solidFill>
              </a:rPr>
              <a:t>CVE-2018-4227</a:t>
            </a:r>
            <a:r>
              <a:rPr lang="fr-FR" sz="2000"/>
              <a:t> : </a:t>
            </a:r>
            <a:r>
              <a:rPr lang="fr-FR" sz="2000">
                <a:solidFill>
                  <a:schemeClr val="accent3"/>
                </a:solidFill>
              </a:rPr>
              <a:t>Damian Poddebniak</a:t>
            </a:r>
            <a:r>
              <a:rPr lang="fr-FR" sz="2000"/>
              <a:t>,  de l’Université des sciences </a:t>
            </a:r>
          </a:p>
          <a:p>
            <a:r>
              <a:rPr lang="fr-FR" sz="2000"/>
              <a:t>                             appliquées de Münster</a:t>
            </a:r>
            <a:r>
              <a:rPr lang="fr-FR" sz="2000" baseline="30000"/>
              <a:t>1</a:t>
            </a:r>
            <a:r>
              <a:rPr lang="fr-FR" sz="2000"/>
              <a:t>, </a:t>
            </a:r>
            <a:r>
              <a:rPr lang="fr-FR" sz="2000">
                <a:solidFill>
                  <a:schemeClr val="accent3"/>
                </a:solidFill>
              </a:rPr>
              <a:t>Christian Dresen</a:t>
            </a:r>
            <a:r>
              <a:rPr lang="fr-FR" sz="2000"/>
              <a:t> idem, </a:t>
            </a:r>
          </a:p>
          <a:p>
            <a:r>
              <a:rPr lang="fr-FR" sz="2000"/>
              <a:t>                           </a:t>
            </a:r>
            <a:r>
              <a:rPr lang="fr-FR" sz="2000">
                <a:solidFill>
                  <a:schemeClr val="accent3"/>
                </a:solidFill>
              </a:rPr>
              <a:t>  Jens Müller</a:t>
            </a:r>
            <a:r>
              <a:rPr lang="fr-FR" sz="2000"/>
              <a:t> de l’Université de la Ruhr à Bochum</a:t>
            </a:r>
            <a:r>
              <a:rPr lang="fr-FR" sz="2000" baseline="30000"/>
              <a:t>2</a:t>
            </a:r>
            <a:r>
              <a:rPr lang="fr-FR" sz="2000"/>
              <a:t>, </a:t>
            </a:r>
          </a:p>
          <a:p>
            <a:r>
              <a:rPr lang="fr-FR" sz="2000"/>
              <a:t>                             </a:t>
            </a:r>
            <a:r>
              <a:rPr lang="fr-FR" sz="2000">
                <a:solidFill>
                  <a:schemeClr val="accent3"/>
                </a:solidFill>
              </a:rPr>
              <a:t>Fabian Ising</a:t>
            </a:r>
            <a:r>
              <a:rPr lang="fr-FR" sz="2000" baseline="30000"/>
              <a:t>1</a:t>
            </a:r>
            <a:r>
              <a:rPr lang="fr-FR" sz="2000"/>
              <a:t>,</a:t>
            </a:r>
            <a:r>
              <a:rPr lang="fr-FR" sz="2000" baseline="30000"/>
              <a:t> </a:t>
            </a:r>
            <a:r>
              <a:rPr lang="fr-FR" sz="2000">
                <a:solidFill>
                  <a:schemeClr val="accent3"/>
                </a:solidFill>
              </a:rPr>
              <a:t>Sebastian Schinzel</a:t>
            </a:r>
            <a:r>
              <a:rPr lang="fr-FR" sz="2000" baseline="30000"/>
              <a:t>1</a:t>
            </a:r>
            <a:r>
              <a:rPr lang="fr-FR" sz="2000"/>
              <a:t>, </a:t>
            </a:r>
            <a:r>
              <a:rPr lang="fr-FR" sz="2000">
                <a:solidFill>
                  <a:schemeClr val="accent3"/>
                </a:solidFill>
              </a:rPr>
              <a:t>Jörg Schwenk</a:t>
            </a:r>
            <a:r>
              <a:rPr lang="fr-FR" sz="2000" baseline="30000"/>
              <a:t>2</a:t>
            </a:r>
            <a:r>
              <a:rPr lang="fr-FR" sz="2000"/>
              <a:t> 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2CD0661-8B9B-2047-B35A-ABD018FF4ABF}"/>
              </a:ext>
            </a:extLst>
          </p:cNvPr>
          <p:cNvSpPr txBox="1"/>
          <p:nvPr/>
        </p:nvSpPr>
        <p:spPr>
          <a:xfrm>
            <a:off x="2195736" y="4509120"/>
            <a:ext cx="4032448" cy="448112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A1340C4-CF76-E94B-83F1-5BBB48130DC2}"/>
              </a:ext>
            </a:extLst>
          </p:cNvPr>
          <p:cNvSpPr txBox="1"/>
          <p:nvPr/>
        </p:nvSpPr>
        <p:spPr>
          <a:xfrm>
            <a:off x="741467" y="4293096"/>
            <a:ext cx="7661073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…. et encore 26 autres corrections dans cette version !</a:t>
            </a:r>
            <a:endParaRPr lang="fr-FR" sz="2400" kern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93FE562-69C0-854D-BC8C-E8A3AC80637A}"/>
              </a:ext>
            </a:extLst>
          </p:cNvPr>
          <p:cNvSpPr txBox="1"/>
          <p:nvPr/>
        </p:nvSpPr>
        <p:spPr>
          <a:xfrm>
            <a:off x="654900" y="4932137"/>
            <a:ext cx="7834197" cy="122370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plupart des failles viennent de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bugs logiciels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classiques mais </a:t>
            </a:r>
            <a:r>
              <a:rPr lang="fr-FR" sz="2400" kern="0" dirty="0"/>
              <a:t>pas détectés par les tests fonctionnels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débordement de tableaux, corruption de mémoire, etc.</a:t>
            </a:r>
          </a:p>
        </p:txBody>
      </p:sp>
    </p:spTree>
    <p:extLst>
      <p:ext uri="{BB962C8B-B14F-4D97-AF65-F5344CB8AC3E}">
        <p14:creationId xmlns:p14="http://schemas.microsoft.com/office/powerpoint/2010/main" val="41154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</a:t>
            </a:r>
            <a:r>
              <a:rPr lang="fr-FR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19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9CF6D696-51F0-C544-B4AF-628E5EBC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02" y="875757"/>
            <a:ext cx="8693596" cy="3980320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Etudier les attaques existantes</a:t>
            </a:r>
          </a:p>
          <a:p>
            <a:pPr marL="0" indent="0">
              <a:buNone/>
            </a:pPr>
            <a:r>
              <a:rPr lang="fr-FR"/>
              <a:t>Trouver les failles avant les acteurs malveillants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dans les </a:t>
            </a:r>
            <a:r>
              <a:rPr lang="fr-FR"/>
              <a:t>chiffrements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dans les </a:t>
            </a:r>
            <a:r>
              <a:rPr lang="fr-FR"/>
              <a:t>protocoles de sécurité </a:t>
            </a:r>
            <a:r>
              <a:rPr lang="fr-FR">
                <a:solidFill>
                  <a:schemeClr val="tx1"/>
                </a:solidFill>
              </a:rPr>
              <a:t>(ex. </a:t>
            </a:r>
            <a:r>
              <a:rPr lang="fr-FR"/>
              <a:t>TLS</a:t>
            </a:r>
            <a:r>
              <a:rPr lang="fr-FR">
                <a:solidFill>
                  <a:schemeClr val="tx1"/>
                </a:solidFill>
              </a:rPr>
              <a:t> de https sur Internet)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dans les</a:t>
            </a:r>
            <a:r>
              <a:rPr lang="fr-FR"/>
              <a:t> OS </a:t>
            </a:r>
            <a:r>
              <a:rPr lang="fr-FR">
                <a:solidFill>
                  <a:schemeClr val="tx1"/>
                </a:solidFill>
              </a:rPr>
              <a:t>et les </a:t>
            </a:r>
            <a:r>
              <a:rPr lang="fr-FR"/>
              <a:t>logiciels d’application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et même dans </a:t>
            </a:r>
            <a:r>
              <a:rPr lang="fr-FR"/>
              <a:t>les circuits électroniques</a:t>
            </a:r>
          </a:p>
          <a:p>
            <a:pPr marL="0" indent="0">
              <a:buNone/>
            </a:pPr>
            <a:r>
              <a:rPr lang="fr-FR"/>
              <a:t>Construire de meilleurs environnements de sécurité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exemples : </a:t>
            </a:r>
            <a:r>
              <a:rPr lang="fr-FR"/>
              <a:t>réseaux de communication (5G), protocoles Internet, systèmes de votes « électroniques » prouvés</a:t>
            </a:r>
          </a:p>
          <a:p>
            <a:pPr marL="0" indent="0">
              <a:buNone/>
            </a:pPr>
            <a:r>
              <a:rPr lang="fr-FR"/>
              <a:t>De plus en plus d’excellents chercheurs, en réseau mondial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2C33F4CD-9AE0-9248-A5EF-9387F446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Quatre grands types d’action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62F072B-52C5-AE4C-B160-2E442B7352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062999A-85B8-7746-9112-F9D18A0A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FF211F7-EE39-294A-BF7E-E3E9866D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2EA235-8C9F-9349-A5E0-8AF2CE570636}"/>
              </a:ext>
            </a:extLst>
          </p:cNvPr>
          <p:cNvSpPr txBox="1"/>
          <p:nvPr/>
        </p:nvSpPr>
        <p:spPr>
          <a:xfrm>
            <a:off x="557554" y="5085184"/>
            <a:ext cx="8028892" cy="122370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/>
              <a:t>Loi de base : quand on trouve une attaque, donner du temps aux insustriels pour la fixer avant toute publication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accent1"/>
                </a:solidFill>
              </a:rPr>
              <a:t>échoue parfois</a:t>
            </a:r>
            <a:r>
              <a:rPr lang="fr-FR" sz="2400"/>
              <a:t>, par lassitude (</a:t>
            </a:r>
            <a:r>
              <a:rPr lang="fr-FR" sz="2400">
                <a:solidFill>
                  <a:schemeClr val="accent1"/>
                </a:solidFill>
              </a:rPr>
              <a:t>FaceTime</a:t>
            </a:r>
            <a:r>
              <a:rPr lang="fr-FR" sz="2400"/>
              <a:t>) ou fuites (</a:t>
            </a:r>
            <a:r>
              <a:rPr lang="fr-FR" sz="2400">
                <a:solidFill>
                  <a:schemeClr val="accent1"/>
                </a:solidFill>
              </a:rPr>
              <a:t>Freak</a:t>
            </a:r>
            <a:r>
              <a:rPr lang="fr-FR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49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5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94320D8-E5E3-A84A-B30A-8CCBA74B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067800" cy="4418582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Fondamental pour les mots de passe, la sécurisation des fichiers, celle des communications, etc.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Chiffrement </a:t>
            </a:r>
            <a:r>
              <a:rPr lang="fr-FR" dirty="0">
                <a:solidFill>
                  <a:schemeClr val="tx2"/>
                </a:solidFill>
              </a:rPr>
              <a:t>symétrique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   </a:t>
            </a:r>
            <a:r>
              <a:rPr lang="fr-FR" sz="2200" dirty="0"/>
              <a:t>une seule clef </a:t>
            </a:r>
            <a:r>
              <a:rPr lang="fr-FR" sz="2200" dirty="0">
                <a:solidFill>
                  <a:schemeClr val="tx2"/>
                </a:solidFill>
              </a:rPr>
              <a:t>k</a:t>
            </a:r>
            <a:r>
              <a:rPr lang="fr-FR" sz="2200" dirty="0"/>
              <a:t> à </a:t>
            </a:r>
            <a:r>
              <a:rPr lang="fr-FR" sz="2200" dirty="0">
                <a:solidFill>
                  <a:schemeClr val="accent4"/>
                </a:solidFill>
              </a:rPr>
              <a:t>b</a:t>
            </a:r>
            <a:r>
              <a:rPr lang="fr-FR" sz="2200" dirty="0"/>
              <a:t> bits pour coder et décoder un message </a:t>
            </a:r>
            <a:r>
              <a:rPr lang="fr-FR" sz="2200" dirty="0">
                <a:solidFill>
                  <a:schemeClr val="accent2"/>
                </a:solidFill>
              </a:rPr>
              <a:t>m</a:t>
            </a:r>
          </a:p>
          <a:p>
            <a:pPr lvl="1">
              <a:spcBef>
                <a:spcPts val="500"/>
              </a:spcBef>
            </a:pPr>
            <a:r>
              <a:rPr lang="fr-FR" u="sng" dirty="0">
                <a:solidFill>
                  <a:schemeClr val="tx1"/>
                </a:solidFill>
              </a:rPr>
              <a:t>idéal</a:t>
            </a:r>
            <a:r>
              <a:rPr lang="fr-FR" dirty="0">
                <a:solidFill>
                  <a:schemeClr val="tx1"/>
                </a:solidFill>
              </a:rPr>
              <a:t> : une bijection aléatoire 2</a:t>
            </a:r>
            <a:r>
              <a:rPr lang="fr-FR" sz="2800" baseline="30000" dirty="0">
                <a:solidFill>
                  <a:schemeClr val="accent4"/>
                </a:solidFill>
              </a:rPr>
              <a:t>b</a:t>
            </a:r>
            <a:r>
              <a:rPr lang="fr-FR" dirty="0">
                <a:solidFill>
                  <a:schemeClr val="tx1"/>
                </a:solidFill>
              </a:rPr>
              <a:t>→2</a:t>
            </a:r>
            <a:r>
              <a:rPr lang="fr-FR" sz="2800" baseline="30000" dirty="0">
                <a:solidFill>
                  <a:schemeClr val="accent4"/>
                </a:solidFill>
              </a:rPr>
              <a:t>b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dirty="0">
                <a:solidFill>
                  <a:schemeClr val="accent1"/>
                </a:solidFill>
              </a:rPr>
              <a:t>mais impraticable</a:t>
            </a:r>
          </a:p>
          <a:p>
            <a:pPr lvl="1">
              <a:spcBef>
                <a:spcPts val="1000"/>
              </a:spcBef>
            </a:pPr>
            <a:r>
              <a:rPr lang="fr-FR" u="sng" dirty="0">
                <a:solidFill>
                  <a:schemeClr val="tx1"/>
                </a:solidFill>
              </a:rPr>
              <a:t>méthodes </a:t>
            </a:r>
            <a:r>
              <a:rPr lang="fr-FR" u="sng" dirty="0">
                <a:solidFill>
                  <a:schemeClr val="accent3"/>
                </a:solidFill>
              </a:rPr>
              <a:t>itératives</a:t>
            </a:r>
            <a:r>
              <a:rPr lang="fr-FR" dirty="0">
                <a:solidFill>
                  <a:schemeClr val="tx1"/>
                </a:solidFill>
              </a:rPr>
              <a:t> pseudo-aléatoires efficaces, p.ex. </a:t>
            </a:r>
            <a:r>
              <a:rPr lang="fr-FR" dirty="0">
                <a:solidFill>
                  <a:schemeClr val="accent3"/>
                </a:solidFill>
              </a:rPr>
              <a:t>AES</a:t>
            </a:r>
            <a:r>
              <a:rPr lang="fr-FR" dirty="0">
                <a:solidFill>
                  <a:schemeClr val="tx1"/>
                </a:solidFill>
              </a:rPr>
              <a:t> :</a:t>
            </a:r>
          </a:p>
          <a:p>
            <a:pPr marL="255600" lvl="1" indent="0">
              <a:spcBef>
                <a:spcPts val="500"/>
              </a:spcBef>
              <a:buNone/>
            </a:pPr>
            <a:r>
              <a:rPr lang="fr-FR" dirty="0">
                <a:solidFill>
                  <a:schemeClr val="accent4"/>
                </a:solidFill>
              </a:rPr>
              <a:t>       </a:t>
            </a:r>
            <a:r>
              <a:rPr lang="fr-FR" dirty="0"/>
              <a:t>k </a:t>
            </a:r>
            <a:r>
              <a:rPr lang="fr-FR" dirty="0">
                <a:solidFill>
                  <a:schemeClr val="tx1"/>
                </a:solidFill>
              </a:rPr>
              <a:t>: 128 bits (secret), 192 ou 256 bits (top secret)</a:t>
            </a:r>
          </a:p>
          <a:p>
            <a:pPr lvl="1">
              <a:spcBef>
                <a:spcPts val="1000"/>
              </a:spcBef>
            </a:pPr>
            <a:r>
              <a:rPr lang="fr-FR" u="sng" dirty="0">
                <a:solidFill>
                  <a:schemeClr val="tx1"/>
                </a:solidFill>
              </a:rPr>
              <a:t>méthodes fondées sur le </a:t>
            </a:r>
            <a:r>
              <a:rPr lang="fr-FR" u="sng" dirty="0">
                <a:solidFill>
                  <a:schemeClr val="accent3"/>
                </a:solidFill>
              </a:rPr>
              <a:t>logarithme discret</a:t>
            </a:r>
            <a:r>
              <a:rPr lang="fr-FR" dirty="0">
                <a:solidFill>
                  <a:schemeClr val="tx1"/>
                </a:solidFill>
              </a:rPr>
              <a:t>, plus lentes</a:t>
            </a:r>
          </a:p>
          <a:p>
            <a:pPr marL="255600" lvl="1" indent="0">
              <a:spcBef>
                <a:spcPts val="500"/>
              </a:spcBef>
              <a:buNone/>
            </a:pPr>
            <a:r>
              <a:rPr lang="fr-FR" dirty="0">
                <a:solidFill>
                  <a:schemeClr val="accent3"/>
                </a:solidFill>
              </a:rPr>
              <a:t>    </a:t>
            </a:r>
            <a:r>
              <a:rPr lang="fr-FR" dirty="0">
                <a:solidFill>
                  <a:schemeClr val="tx1"/>
                </a:solidFill>
              </a:rPr>
              <a:t>étant donné un nombre premier p fixé (512-1024 bits), et </a:t>
            </a:r>
            <a:r>
              <a:rPr lang="fr-FR" dirty="0"/>
              <a:t>g</a:t>
            </a:r>
            <a:r>
              <a:rPr lang="fr-FR" dirty="0">
                <a:solidFill>
                  <a:schemeClr val="tx1"/>
                </a:solidFill>
              </a:rPr>
              <a:t> un   </a:t>
            </a:r>
          </a:p>
          <a:p>
            <a:pPr marL="255600" lvl="1" indent="0">
              <a:spcBef>
                <a:spcPts val="50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    générateur  ({</a:t>
            </a:r>
            <a:r>
              <a:rPr lang="fr-FR" dirty="0"/>
              <a:t>g</a:t>
            </a:r>
            <a:r>
              <a:rPr lang="fr-FR" sz="2800" baseline="30000" dirty="0">
                <a:solidFill>
                  <a:schemeClr val="tx1"/>
                </a:solidFill>
              </a:rPr>
              <a:t>x</a:t>
            </a:r>
            <a:r>
              <a:rPr lang="fr-FR" dirty="0">
                <a:solidFill>
                  <a:schemeClr val="tx1"/>
                </a:solidFill>
              </a:rPr>
              <a:t> mod p} = [ 0..p−1]), coder </a:t>
            </a:r>
            <a:r>
              <a:rPr lang="fr-FR" dirty="0">
                <a:solidFill>
                  <a:schemeClr val="accent2"/>
                </a:solidFill>
              </a:rPr>
              <a:t>n</a:t>
            </a:r>
            <a:r>
              <a:rPr lang="fr-FR" dirty="0">
                <a:solidFill>
                  <a:schemeClr val="tx1"/>
                </a:solidFill>
              </a:rPr>
              <a:t> par {</a:t>
            </a:r>
            <a:r>
              <a:rPr lang="fr-FR" dirty="0">
                <a:solidFill>
                  <a:schemeClr val="accent2"/>
                </a:solidFill>
              </a:rPr>
              <a:t>n</a:t>
            </a:r>
            <a:r>
              <a:rPr lang="fr-FR" dirty="0">
                <a:solidFill>
                  <a:schemeClr val="tx1"/>
                </a:solidFill>
              </a:rPr>
              <a:t>}</a:t>
            </a:r>
            <a:r>
              <a:rPr lang="fr-FR" sz="2400" baseline="-25000" dirty="0"/>
              <a:t>g</a:t>
            </a:r>
            <a:r>
              <a:rPr lang="fr-FR" dirty="0">
                <a:solidFill>
                  <a:schemeClr val="tx1"/>
                </a:solidFill>
              </a:rPr>
              <a:t> = </a:t>
            </a:r>
            <a:r>
              <a:rPr lang="fr-FR" dirty="0"/>
              <a:t>g</a:t>
            </a:r>
            <a:r>
              <a:rPr lang="fr-FR" sz="2800" baseline="30000" dirty="0">
                <a:solidFill>
                  <a:schemeClr val="accent2"/>
                </a:solidFill>
              </a:rPr>
              <a:t>n</a:t>
            </a:r>
            <a:r>
              <a:rPr lang="fr-FR" dirty="0">
                <a:solidFill>
                  <a:schemeClr val="tx1"/>
                </a:solidFill>
              </a:rPr>
              <a:t> mod p 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65AC8FF-F800-0142-8B8F-A955824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/>
              <a:t>Le chiffrement, la brique de base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C20637E-84A5-7841-BDCB-FC9D238AB0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ED06B2B-DEEF-184A-813E-D4E871FEA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8E4FDF-8A23-924A-A7A0-49FDF23B5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7376C2C-76B4-FE44-AA1F-F80459AD62B8}"/>
              </a:ext>
            </a:extLst>
          </p:cNvPr>
          <p:cNvSpPr txBox="1"/>
          <p:nvPr/>
        </p:nvSpPr>
        <p:spPr>
          <a:xfrm>
            <a:off x="1171871" y="5301208"/>
            <a:ext cx="6800260" cy="124653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indent="-201600" algn="ctr"/>
            <a:r>
              <a:rPr lang="fr-FR" sz="2400" dirty="0">
                <a:solidFill>
                  <a:schemeClr val="accent3"/>
                </a:solidFill>
              </a:rPr>
              <a:t>pb du log discret</a:t>
            </a:r>
            <a:r>
              <a:rPr lang="fr-FR" sz="2400" dirty="0"/>
              <a:t> : trouver </a:t>
            </a:r>
            <a:r>
              <a:rPr lang="fr-FR" sz="2400" dirty="0">
                <a:solidFill>
                  <a:schemeClr val="accent2"/>
                </a:solidFill>
              </a:rPr>
              <a:t>n</a:t>
            </a:r>
            <a:r>
              <a:rPr lang="fr-FR" sz="2400" dirty="0"/>
              <a:t> connaissant {</a:t>
            </a:r>
            <a:r>
              <a:rPr lang="fr-FR" sz="2400" dirty="0">
                <a:solidFill>
                  <a:schemeClr val="accent2"/>
                </a:solidFill>
              </a:rPr>
              <a:t>n</a:t>
            </a:r>
            <a:r>
              <a:rPr lang="fr-FR" sz="2400" dirty="0"/>
              <a:t>}</a:t>
            </a:r>
            <a:r>
              <a:rPr lang="fr-FR" sz="2400" baseline="-25000" dirty="0">
                <a:solidFill>
                  <a:schemeClr val="tx2"/>
                </a:solidFill>
              </a:rPr>
              <a:t>g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est </a:t>
            </a:r>
          </a:p>
          <a:p>
            <a:pPr marL="255600" lvl="1" indent="0" algn="ctr">
              <a:buNone/>
            </a:pPr>
            <a:r>
              <a:rPr lang="fr-FR" sz="2400" dirty="0">
                <a:solidFill>
                  <a:schemeClr val="accent1"/>
                </a:solidFill>
              </a:rPr>
              <a:t>supposé dur</a:t>
            </a:r>
            <a:r>
              <a:rPr lang="fr-FR" sz="2400" dirty="0">
                <a:solidFill>
                  <a:schemeClr val="accent4"/>
                </a:solidFill>
              </a:rPr>
              <a:t> </a:t>
            </a:r>
            <a:r>
              <a:rPr lang="fr-FR" sz="2400" dirty="0"/>
              <a:t>(mais montré pas toujours dur)</a:t>
            </a:r>
          </a:p>
          <a:p>
            <a:pPr marL="255600" lvl="1" indent="0" algn="ctr">
              <a:spcBef>
                <a:spcPts val="400"/>
              </a:spcBef>
              <a:buNone/>
            </a:pPr>
            <a:r>
              <a:rPr lang="fr-FR" sz="2400" dirty="0"/>
              <a:t>autres choix : </a:t>
            </a:r>
            <a:r>
              <a:rPr lang="fr-FR" sz="2400" dirty="0">
                <a:solidFill>
                  <a:schemeClr val="tx2"/>
                </a:solidFill>
              </a:rPr>
              <a:t>courbes elliptiques</a:t>
            </a:r>
          </a:p>
        </p:txBody>
      </p:sp>
    </p:spTree>
    <p:extLst>
      <p:ext uri="{BB962C8B-B14F-4D97-AF65-F5344CB8AC3E}">
        <p14:creationId xmlns:p14="http://schemas.microsoft.com/office/powerpoint/2010/main" val="18983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63F937DD-8529-7F47-9949-93607434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1986634"/>
          </a:xfrm>
        </p:spPr>
        <p:txBody>
          <a:bodyPr/>
          <a:lstStyle/>
          <a:p>
            <a:r>
              <a:rPr lang="fr-FR" dirty="0"/>
              <a:t>Mais comment échanger la clef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k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/>
              <a:t>entre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Alice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/>
              <a:t>et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Bob</a:t>
            </a:r>
            <a:r>
              <a:rPr lang="fr-FR" dirty="0">
                <a:solidFill>
                  <a:schemeClr val="accent4"/>
                </a:solidFill>
              </a:rPr>
              <a:t> ?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3"/>
                </a:solidFill>
              </a:rPr>
              <a:t>  Diffie-Hellman, 1976</a:t>
            </a:r>
            <a:r>
              <a:rPr lang="fr-FR" dirty="0"/>
              <a:t> </a:t>
            </a:r>
            <a:r>
              <a:rPr lang="fr-FR" dirty="0">
                <a:solidFill>
                  <a:schemeClr val="accent3"/>
                </a:solidFill>
              </a:rPr>
              <a:t>: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p fixé et public, on choisit un générateur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g, </a:t>
            </a:r>
            <a:r>
              <a:rPr lang="fr-FR" dirty="0">
                <a:solidFill>
                  <a:schemeClr val="tx1"/>
                </a:solidFill>
              </a:rPr>
              <a:t>public aussi</a:t>
            </a:r>
          </a:p>
          <a:p>
            <a:pPr lvl="1"/>
            <a:r>
              <a:rPr lang="fr-FR" dirty="0"/>
              <a:t>Alice</a:t>
            </a:r>
            <a:r>
              <a:rPr lang="fr-FR" dirty="0">
                <a:solidFill>
                  <a:schemeClr val="tx1"/>
                </a:solidFill>
              </a:rPr>
              <a:t> choisit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une clef secrète </a:t>
            </a:r>
            <a:r>
              <a:rPr lang="fr-FR" dirty="0"/>
              <a:t>A ∈ [0..p−1], Bob</a:t>
            </a:r>
            <a:r>
              <a:rPr lang="fr-FR" dirty="0">
                <a:solidFill>
                  <a:schemeClr val="tx1"/>
                </a:solidFill>
              </a:rPr>
              <a:t> choisit </a:t>
            </a:r>
            <a:r>
              <a:rPr lang="fr-FR" dirty="0"/>
              <a:t>B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il suffit d’un échange de messages indépendants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ACA6AB-C0D6-2848-BEFE-15C2422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/>
              <a:t>Echanger une clef de façon symétrique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1BEAFAB-C8DB-A046-8944-414F124938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D3726D8-D166-2D45-B7EB-2556C17BB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6CBF950-9A01-124B-A00A-196E7E8A7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xmlns="" id="{C8911D18-8B7E-2A40-B0C0-F6FB624BD158}"/>
              </a:ext>
            </a:extLst>
          </p:cNvPr>
          <p:cNvGrpSpPr/>
          <p:nvPr/>
        </p:nvGrpSpPr>
        <p:grpSpPr>
          <a:xfrm>
            <a:off x="1468462" y="3132931"/>
            <a:ext cx="6065949" cy="1166646"/>
            <a:chOff x="1468462" y="4116699"/>
            <a:chExt cx="6065949" cy="1166646"/>
          </a:xfrm>
        </p:grpSpPr>
        <p:pic>
          <p:nvPicPr>
            <p:cNvPr id="9" name="Espace réservé du contenu 6" descr="Donzelle-2.WMF">
              <a:extLst>
                <a:ext uri="{FF2B5EF4-FFF2-40B4-BE49-F238E27FC236}">
                  <a16:creationId xmlns:a16="http://schemas.microsoft.com/office/drawing/2014/main" xmlns="" id="{0FB35305-95DB-844B-964C-174197F34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62" y="4116699"/>
              <a:ext cx="978562" cy="11509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34043EA1-B91A-1444-877D-5F8D155CEC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34958" y="4148415"/>
              <a:ext cx="699453" cy="1134930"/>
              <a:chOff x="2704" y="765"/>
              <a:chExt cx="832" cy="1350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xmlns="" id="{35A0B673-0E16-E64C-B955-E7BBA263CD6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04" y="765"/>
                <a:ext cx="832" cy="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6EEA611E-AD5D-1B47-988F-6C67B2D0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765"/>
                <a:ext cx="830" cy="1348"/>
              </a:xfrm>
              <a:custGeom>
                <a:avLst/>
                <a:gdLst/>
                <a:ahLst/>
                <a:cxnLst>
                  <a:cxn ang="0">
                    <a:pos x="1573" y="456"/>
                  </a:cxn>
                  <a:cxn ang="0">
                    <a:pos x="1656" y="684"/>
                  </a:cxn>
                  <a:cxn ang="0">
                    <a:pos x="1639" y="816"/>
                  </a:cxn>
                  <a:cxn ang="0">
                    <a:pos x="1605" y="1028"/>
                  </a:cxn>
                  <a:cxn ang="0">
                    <a:pos x="1534" y="1298"/>
                  </a:cxn>
                  <a:cxn ang="0">
                    <a:pos x="1492" y="1436"/>
                  </a:cxn>
                  <a:cxn ang="0">
                    <a:pos x="1482" y="1553"/>
                  </a:cxn>
                  <a:cxn ang="0">
                    <a:pos x="1554" y="1727"/>
                  </a:cxn>
                  <a:cxn ang="0">
                    <a:pos x="1579" y="1841"/>
                  </a:cxn>
                  <a:cxn ang="0">
                    <a:pos x="1529" y="1893"/>
                  </a:cxn>
                  <a:cxn ang="0">
                    <a:pos x="1565" y="1964"/>
                  </a:cxn>
                  <a:cxn ang="0">
                    <a:pos x="1538" y="2036"/>
                  </a:cxn>
                  <a:cxn ang="0">
                    <a:pos x="1550" y="2066"/>
                  </a:cxn>
                  <a:cxn ang="0">
                    <a:pos x="1406" y="2228"/>
                  </a:cxn>
                  <a:cxn ang="0">
                    <a:pos x="1121" y="2498"/>
                  </a:cxn>
                  <a:cxn ang="0">
                    <a:pos x="996" y="2490"/>
                  </a:cxn>
                  <a:cxn ang="0">
                    <a:pos x="969" y="2478"/>
                  </a:cxn>
                  <a:cxn ang="0">
                    <a:pos x="974" y="2461"/>
                  </a:cxn>
                  <a:cxn ang="0">
                    <a:pos x="939" y="2456"/>
                  </a:cxn>
                  <a:cxn ang="0">
                    <a:pos x="809" y="2555"/>
                  </a:cxn>
                  <a:cxn ang="0">
                    <a:pos x="723" y="2588"/>
                  </a:cxn>
                  <a:cxn ang="0">
                    <a:pos x="714" y="2563"/>
                  </a:cxn>
                  <a:cxn ang="0">
                    <a:pos x="585" y="2655"/>
                  </a:cxn>
                  <a:cxn ang="0">
                    <a:pos x="579" y="2649"/>
                  </a:cxn>
                  <a:cxn ang="0">
                    <a:pos x="572" y="2657"/>
                  </a:cxn>
                  <a:cxn ang="0">
                    <a:pos x="567" y="2680"/>
                  </a:cxn>
                  <a:cxn ang="0">
                    <a:pos x="563" y="2689"/>
                  </a:cxn>
                  <a:cxn ang="0">
                    <a:pos x="546" y="2686"/>
                  </a:cxn>
                  <a:cxn ang="0">
                    <a:pos x="553" y="2654"/>
                  </a:cxn>
                  <a:cxn ang="0">
                    <a:pos x="513" y="2670"/>
                  </a:cxn>
                  <a:cxn ang="0">
                    <a:pos x="407" y="2681"/>
                  </a:cxn>
                  <a:cxn ang="0">
                    <a:pos x="336" y="2542"/>
                  </a:cxn>
                  <a:cxn ang="0">
                    <a:pos x="425" y="2286"/>
                  </a:cxn>
                  <a:cxn ang="0">
                    <a:pos x="538" y="2051"/>
                  </a:cxn>
                  <a:cxn ang="0">
                    <a:pos x="586" y="1986"/>
                  </a:cxn>
                  <a:cxn ang="0">
                    <a:pos x="384" y="1821"/>
                  </a:cxn>
                  <a:cxn ang="0">
                    <a:pos x="245" y="1791"/>
                  </a:cxn>
                  <a:cxn ang="0">
                    <a:pos x="179" y="1655"/>
                  </a:cxn>
                  <a:cxn ang="0">
                    <a:pos x="204" y="1516"/>
                  </a:cxn>
                  <a:cxn ang="0">
                    <a:pos x="204" y="1432"/>
                  </a:cxn>
                  <a:cxn ang="0">
                    <a:pos x="173" y="1394"/>
                  </a:cxn>
                  <a:cxn ang="0">
                    <a:pos x="132" y="1344"/>
                  </a:cxn>
                  <a:cxn ang="0">
                    <a:pos x="132" y="1282"/>
                  </a:cxn>
                  <a:cxn ang="0">
                    <a:pos x="179" y="1238"/>
                  </a:cxn>
                  <a:cxn ang="0">
                    <a:pos x="115" y="1160"/>
                  </a:cxn>
                  <a:cxn ang="0">
                    <a:pos x="57" y="1079"/>
                  </a:cxn>
                  <a:cxn ang="0">
                    <a:pos x="24" y="962"/>
                  </a:cxn>
                  <a:cxn ang="0">
                    <a:pos x="0" y="892"/>
                  </a:cxn>
                  <a:cxn ang="0">
                    <a:pos x="0" y="832"/>
                  </a:cxn>
                  <a:cxn ang="0">
                    <a:pos x="142" y="796"/>
                  </a:cxn>
                  <a:cxn ang="0">
                    <a:pos x="162" y="705"/>
                  </a:cxn>
                  <a:cxn ang="0">
                    <a:pos x="143" y="633"/>
                  </a:cxn>
                  <a:cxn ang="0">
                    <a:pos x="212" y="515"/>
                  </a:cxn>
                  <a:cxn ang="0">
                    <a:pos x="265" y="347"/>
                  </a:cxn>
                  <a:cxn ang="0">
                    <a:pos x="579" y="50"/>
                  </a:cxn>
                  <a:cxn ang="0">
                    <a:pos x="1008" y="12"/>
                  </a:cxn>
                  <a:cxn ang="0">
                    <a:pos x="1396" y="149"/>
                  </a:cxn>
                </a:cxnLst>
                <a:rect l="0" t="0" r="r" b="b"/>
                <a:pathLst>
                  <a:path w="1660" h="2697">
                    <a:moveTo>
                      <a:pt x="1486" y="256"/>
                    </a:moveTo>
                    <a:lnTo>
                      <a:pt x="1508" y="295"/>
                    </a:lnTo>
                    <a:lnTo>
                      <a:pt x="1529" y="334"/>
                    </a:lnTo>
                    <a:lnTo>
                      <a:pt x="1546" y="374"/>
                    </a:lnTo>
                    <a:lnTo>
                      <a:pt x="1561" y="414"/>
                    </a:lnTo>
                    <a:lnTo>
                      <a:pt x="1573" y="456"/>
                    </a:lnTo>
                    <a:lnTo>
                      <a:pt x="1587" y="497"/>
                    </a:lnTo>
                    <a:lnTo>
                      <a:pt x="1600" y="539"/>
                    </a:lnTo>
                    <a:lnTo>
                      <a:pt x="1614" y="581"/>
                    </a:lnTo>
                    <a:lnTo>
                      <a:pt x="1629" y="621"/>
                    </a:lnTo>
                    <a:lnTo>
                      <a:pt x="1646" y="662"/>
                    </a:lnTo>
                    <a:lnTo>
                      <a:pt x="1656" y="684"/>
                    </a:lnTo>
                    <a:lnTo>
                      <a:pt x="1660" y="706"/>
                    </a:lnTo>
                    <a:lnTo>
                      <a:pt x="1660" y="729"/>
                    </a:lnTo>
                    <a:lnTo>
                      <a:pt x="1657" y="751"/>
                    </a:lnTo>
                    <a:lnTo>
                      <a:pt x="1651" y="773"/>
                    </a:lnTo>
                    <a:lnTo>
                      <a:pt x="1645" y="794"/>
                    </a:lnTo>
                    <a:lnTo>
                      <a:pt x="1639" y="816"/>
                    </a:lnTo>
                    <a:lnTo>
                      <a:pt x="1632" y="839"/>
                    </a:lnTo>
                    <a:lnTo>
                      <a:pt x="1628" y="862"/>
                    </a:lnTo>
                    <a:lnTo>
                      <a:pt x="1627" y="886"/>
                    </a:lnTo>
                    <a:lnTo>
                      <a:pt x="1624" y="935"/>
                    </a:lnTo>
                    <a:lnTo>
                      <a:pt x="1616" y="982"/>
                    </a:lnTo>
                    <a:lnTo>
                      <a:pt x="1605" y="1028"/>
                    </a:lnTo>
                    <a:lnTo>
                      <a:pt x="1593" y="1074"/>
                    </a:lnTo>
                    <a:lnTo>
                      <a:pt x="1578" y="1118"/>
                    </a:lnTo>
                    <a:lnTo>
                      <a:pt x="1564" y="1162"/>
                    </a:lnTo>
                    <a:lnTo>
                      <a:pt x="1551" y="1207"/>
                    </a:lnTo>
                    <a:lnTo>
                      <a:pt x="1541" y="1252"/>
                    </a:lnTo>
                    <a:lnTo>
                      <a:pt x="1534" y="1298"/>
                    </a:lnTo>
                    <a:lnTo>
                      <a:pt x="1531" y="1345"/>
                    </a:lnTo>
                    <a:lnTo>
                      <a:pt x="1523" y="1364"/>
                    </a:lnTo>
                    <a:lnTo>
                      <a:pt x="1516" y="1382"/>
                    </a:lnTo>
                    <a:lnTo>
                      <a:pt x="1508" y="1400"/>
                    </a:lnTo>
                    <a:lnTo>
                      <a:pt x="1500" y="1418"/>
                    </a:lnTo>
                    <a:lnTo>
                      <a:pt x="1492" y="1436"/>
                    </a:lnTo>
                    <a:lnTo>
                      <a:pt x="1485" y="1456"/>
                    </a:lnTo>
                    <a:lnTo>
                      <a:pt x="1477" y="1474"/>
                    </a:lnTo>
                    <a:lnTo>
                      <a:pt x="1471" y="1492"/>
                    </a:lnTo>
                    <a:lnTo>
                      <a:pt x="1465" y="1511"/>
                    </a:lnTo>
                    <a:lnTo>
                      <a:pt x="1459" y="1531"/>
                    </a:lnTo>
                    <a:lnTo>
                      <a:pt x="1482" y="1553"/>
                    </a:lnTo>
                    <a:lnTo>
                      <a:pt x="1500" y="1578"/>
                    </a:lnTo>
                    <a:lnTo>
                      <a:pt x="1514" y="1605"/>
                    </a:lnTo>
                    <a:lnTo>
                      <a:pt x="1525" y="1634"/>
                    </a:lnTo>
                    <a:lnTo>
                      <a:pt x="1535" y="1665"/>
                    </a:lnTo>
                    <a:lnTo>
                      <a:pt x="1545" y="1696"/>
                    </a:lnTo>
                    <a:lnTo>
                      <a:pt x="1554" y="1727"/>
                    </a:lnTo>
                    <a:lnTo>
                      <a:pt x="1565" y="1758"/>
                    </a:lnTo>
                    <a:lnTo>
                      <a:pt x="1578" y="1786"/>
                    </a:lnTo>
                    <a:lnTo>
                      <a:pt x="1595" y="1814"/>
                    </a:lnTo>
                    <a:lnTo>
                      <a:pt x="1592" y="1824"/>
                    </a:lnTo>
                    <a:lnTo>
                      <a:pt x="1586" y="1832"/>
                    </a:lnTo>
                    <a:lnTo>
                      <a:pt x="1579" y="1841"/>
                    </a:lnTo>
                    <a:lnTo>
                      <a:pt x="1571" y="1849"/>
                    </a:lnTo>
                    <a:lnTo>
                      <a:pt x="1562" y="1858"/>
                    </a:lnTo>
                    <a:lnTo>
                      <a:pt x="1553" y="1867"/>
                    </a:lnTo>
                    <a:lnTo>
                      <a:pt x="1545" y="1875"/>
                    </a:lnTo>
                    <a:lnTo>
                      <a:pt x="1536" y="1884"/>
                    </a:lnTo>
                    <a:lnTo>
                      <a:pt x="1529" y="1893"/>
                    </a:lnTo>
                    <a:lnTo>
                      <a:pt x="1523" y="1902"/>
                    </a:lnTo>
                    <a:lnTo>
                      <a:pt x="1536" y="1915"/>
                    </a:lnTo>
                    <a:lnTo>
                      <a:pt x="1547" y="1926"/>
                    </a:lnTo>
                    <a:lnTo>
                      <a:pt x="1555" y="1938"/>
                    </a:lnTo>
                    <a:lnTo>
                      <a:pt x="1562" y="1951"/>
                    </a:lnTo>
                    <a:lnTo>
                      <a:pt x="1565" y="1964"/>
                    </a:lnTo>
                    <a:lnTo>
                      <a:pt x="1566" y="1976"/>
                    </a:lnTo>
                    <a:lnTo>
                      <a:pt x="1564" y="1989"/>
                    </a:lnTo>
                    <a:lnTo>
                      <a:pt x="1557" y="2002"/>
                    </a:lnTo>
                    <a:lnTo>
                      <a:pt x="1549" y="2016"/>
                    </a:lnTo>
                    <a:lnTo>
                      <a:pt x="1536" y="2030"/>
                    </a:lnTo>
                    <a:lnTo>
                      <a:pt x="1538" y="2036"/>
                    </a:lnTo>
                    <a:lnTo>
                      <a:pt x="1540" y="2042"/>
                    </a:lnTo>
                    <a:lnTo>
                      <a:pt x="1543" y="2047"/>
                    </a:lnTo>
                    <a:lnTo>
                      <a:pt x="1545" y="2051"/>
                    </a:lnTo>
                    <a:lnTo>
                      <a:pt x="1548" y="2056"/>
                    </a:lnTo>
                    <a:lnTo>
                      <a:pt x="1549" y="2062"/>
                    </a:lnTo>
                    <a:lnTo>
                      <a:pt x="1550" y="2066"/>
                    </a:lnTo>
                    <a:lnTo>
                      <a:pt x="1550" y="2071"/>
                    </a:lnTo>
                    <a:lnTo>
                      <a:pt x="1548" y="2076"/>
                    </a:lnTo>
                    <a:lnTo>
                      <a:pt x="1545" y="2081"/>
                    </a:lnTo>
                    <a:lnTo>
                      <a:pt x="1499" y="2133"/>
                    </a:lnTo>
                    <a:lnTo>
                      <a:pt x="1453" y="2182"/>
                    </a:lnTo>
                    <a:lnTo>
                      <a:pt x="1406" y="2228"/>
                    </a:lnTo>
                    <a:lnTo>
                      <a:pt x="1359" y="2273"/>
                    </a:lnTo>
                    <a:lnTo>
                      <a:pt x="1311" y="2317"/>
                    </a:lnTo>
                    <a:lnTo>
                      <a:pt x="1263" y="2361"/>
                    </a:lnTo>
                    <a:lnTo>
                      <a:pt x="1215" y="2404"/>
                    </a:lnTo>
                    <a:lnTo>
                      <a:pt x="1168" y="2450"/>
                    </a:lnTo>
                    <a:lnTo>
                      <a:pt x="1121" y="2498"/>
                    </a:lnTo>
                    <a:lnTo>
                      <a:pt x="1075" y="2551"/>
                    </a:lnTo>
                    <a:lnTo>
                      <a:pt x="1019" y="2473"/>
                    </a:lnTo>
                    <a:lnTo>
                      <a:pt x="1013" y="2484"/>
                    </a:lnTo>
                    <a:lnTo>
                      <a:pt x="1008" y="2490"/>
                    </a:lnTo>
                    <a:lnTo>
                      <a:pt x="1002" y="2492"/>
                    </a:lnTo>
                    <a:lnTo>
                      <a:pt x="996" y="2490"/>
                    </a:lnTo>
                    <a:lnTo>
                      <a:pt x="991" y="2485"/>
                    </a:lnTo>
                    <a:lnTo>
                      <a:pt x="986" y="2481"/>
                    </a:lnTo>
                    <a:lnTo>
                      <a:pt x="980" y="2477"/>
                    </a:lnTo>
                    <a:lnTo>
                      <a:pt x="976" y="2475"/>
                    </a:lnTo>
                    <a:lnTo>
                      <a:pt x="972" y="2475"/>
                    </a:lnTo>
                    <a:lnTo>
                      <a:pt x="969" y="2478"/>
                    </a:lnTo>
                    <a:lnTo>
                      <a:pt x="971" y="2477"/>
                    </a:lnTo>
                    <a:lnTo>
                      <a:pt x="973" y="2474"/>
                    </a:lnTo>
                    <a:lnTo>
                      <a:pt x="974" y="2472"/>
                    </a:lnTo>
                    <a:lnTo>
                      <a:pt x="974" y="2468"/>
                    </a:lnTo>
                    <a:lnTo>
                      <a:pt x="974" y="2464"/>
                    </a:lnTo>
                    <a:lnTo>
                      <a:pt x="974" y="2461"/>
                    </a:lnTo>
                    <a:lnTo>
                      <a:pt x="974" y="2457"/>
                    </a:lnTo>
                    <a:lnTo>
                      <a:pt x="973" y="2453"/>
                    </a:lnTo>
                    <a:lnTo>
                      <a:pt x="973" y="2450"/>
                    </a:lnTo>
                    <a:lnTo>
                      <a:pt x="974" y="2446"/>
                    </a:lnTo>
                    <a:lnTo>
                      <a:pt x="960" y="2433"/>
                    </a:lnTo>
                    <a:lnTo>
                      <a:pt x="939" y="2456"/>
                    </a:lnTo>
                    <a:lnTo>
                      <a:pt x="917" y="2475"/>
                    </a:lnTo>
                    <a:lnTo>
                      <a:pt x="896" y="2493"/>
                    </a:lnTo>
                    <a:lnTo>
                      <a:pt x="875" y="2510"/>
                    </a:lnTo>
                    <a:lnTo>
                      <a:pt x="853" y="2525"/>
                    </a:lnTo>
                    <a:lnTo>
                      <a:pt x="831" y="2540"/>
                    </a:lnTo>
                    <a:lnTo>
                      <a:pt x="809" y="2555"/>
                    </a:lnTo>
                    <a:lnTo>
                      <a:pt x="785" y="2570"/>
                    </a:lnTo>
                    <a:lnTo>
                      <a:pt x="762" y="2585"/>
                    </a:lnTo>
                    <a:lnTo>
                      <a:pt x="736" y="2601"/>
                    </a:lnTo>
                    <a:lnTo>
                      <a:pt x="718" y="2601"/>
                    </a:lnTo>
                    <a:lnTo>
                      <a:pt x="718" y="2588"/>
                    </a:lnTo>
                    <a:lnTo>
                      <a:pt x="723" y="2588"/>
                    </a:lnTo>
                    <a:lnTo>
                      <a:pt x="724" y="2586"/>
                    </a:lnTo>
                    <a:lnTo>
                      <a:pt x="724" y="2582"/>
                    </a:lnTo>
                    <a:lnTo>
                      <a:pt x="722" y="2577"/>
                    </a:lnTo>
                    <a:lnTo>
                      <a:pt x="720" y="2572"/>
                    </a:lnTo>
                    <a:lnTo>
                      <a:pt x="717" y="2568"/>
                    </a:lnTo>
                    <a:lnTo>
                      <a:pt x="714" y="2563"/>
                    </a:lnTo>
                    <a:lnTo>
                      <a:pt x="708" y="2561"/>
                    </a:lnTo>
                    <a:lnTo>
                      <a:pt x="703" y="2561"/>
                    </a:lnTo>
                    <a:lnTo>
                      <a:pt x="698" y="2563"/>
                    </a:lnTo>
                    <a:lnTo>
                      <a:pt x="691" y="2569"/>
                    </a:lnTo>
                    <a:lnTo>
                      <a:pt x="585" y="2657"/>
                    </a:lnTo>
                    <a:lnTo>
                      <a:pt x="585" y="2655"/>
                    </a:lnTo>
                    <a:lnTo>
                      <a:pt x="584" y="2654"/>
                    </a:lnTo>
                    <a:lnTo>
                      <a:pt x="584" y="2653"/>
                    </a:lnTo>
                    <a:lnTo>
                      <a:pt x="583" y="2652"/>
                    </a:lnTo>
                    <a:lnTo>
                      <a:pt x="581" y="2651"/>
                    </a:lnTo>
                    <a:lnTo>
                      <a:pt x="580" y="2650"/>
                    </a:lnTo>
                    <a:lnTo>
                      <a:pt x="579" y="2649"/>
                    </a:lnTo>
                    <a:lnTo>
                      <a:pt x="578" y="2648"/>
                    </a:lnTo>
                    <a:lnTo>
                      <a:pt x="577" y="2648"/>
                    </a:lnTo>
                    <a:lnTo>
                      <a:pt x="576" y="2647"/>
                    </a:lnTo>
                    <a:lnTo>
                      <a:pt x="576" y="2650"/>
                    </a:lnTo>
                    <a:lnTo>
                      <a:pt x="574" y="2653"/>
                    </a:lnTo>
                    <a:lnTo>
                      <a:pt x="572" y="2657"/>
                    </a:lnTo>
                    <a:lnTo>
                      <a:pt x="570" y="2661"/>
                    </a:lnTo>
                    <a:lnTo>
                      <a:pt x="567" y="2664"/>
                    </a:lnTo>
                    <a:lnTo>
                      <a:pt x="565" y="2668"/>
                    </a:lnTo>
                    <a:lnTo>
                      <a:pt x="564" y="2672"/>
                    </a:lnTo>
                    <a:lnTo>
                      <a:pt x="564" y="2675"/>
                    </a:lnTo>
                    <a:lnTo>
                      <a:pt x="567" y="2680"/>
                    </a:lnTo>
                    <a:lnTo>
                      <a:pt x="571" y="2684"/>
                    </a:lnTo>
                    <a:lnTo>
                      <a:pt x="570" y="2686"/>
                    </a:lnTo>
                    <a:lnTo>
                      <a:pt x="569" y="2687"/>
                    </a:lnTo>
                    <a:lnTo>
                      <a:pt x="567" y="2688"/>
                    </a:lnTo>
                    <a:lnTo>
                      <a:pt x="565" y="2689"/>
                    </a:lnTo>
                    <a:lnTo>
                      <a:pt x="563" y="2689"/>
                    </a:lnTo>
                    <a:lnTo>
                      <a:pt x="560" y="2689"/>
                    </a:lnTo>
                    <a:lnTo>
                      <a:pt x="558" y="2689"/>
                    </a:lnTo>
                    <a:lnTo>
                      <a:pt x="556" y="2689"/>
                    </a:lnTo>
                    <a:lnTo>
                      <a:pt x="555" y="2689"/>
                    </a:lnTo>
                    <a:lnTo>
                      <a:pt x="553" y="2689"/>
                    </a:lnTo>
                    <a:lnTo>
                      <a:pt x="546" y="2686"/>
                    </a:lnTo>
                    <a:lnTo>
                      <a:pt x="543" y="2682"/>
                    </a:lnTo>
                    <a:lnTo>
                      <a:pt x="542" y="2677"/>
                    </a:lnTo>
                    <a:lnTo>
                      <a:pt x="544" y="2671"/>
                    </a:lnTo>
                    <a:lnTo>
                      <a:pt x="546" y="2666"/>
                    </a:lnTo>
                    <a:lnTo>
                      <a:pt x="549" y="2661"/>
                    </a:lnTo>
                    <a:lnTo>
                      <a:pt x="553" y="2654"/>
                    </a:lnTo>
                    <a:lnTo>
                      <a:pt x="555" y="2649"/>
                    </a:lnTo>
                    <a:lnTo>
                      <a:pt x="555" y="2643"/>
                    </a:lnTo>
                    <a:lnTo>
                      <a:pt x="553" y="2638"/>
                    </a:lnTo>
                    <a:lnTo>
                      <a:pt x="542" y="2654"/>
                    </a:lnTo>
                    <a:lnTo>
                      <a:pt x="529" y="2664"/>
                    </a:lnTo>
                    <a:lnTo>
                      <a:pt x="513" y="2670"/>
                    </a:lnTo>
                    <a:lnTo>
                      <a:pt x="496" y="2673"/>
                    </a:lnTo>
                    <a:lnTo>
                      <a:pt x="478" y="2674"/>
                    </a:lnTo>
                    <a:lnTo>
                      <a:pt x="459" y="2674"/>
                    </a:lnTo>
                    <a:lnTo>
                      <a:pt x="441" y="2674"/>
                    </a:lnTo>
                    <a:lnTo>
                      <a:pt x="423" y="2677"/>
                    </a:lnTo>
                    <a:lnTo>
                      <a:pt x="407" y="2681"/>
                    </a:lnTo>
                    <a:lnTo>
                      <a:pt x="393" y="2689"/>
                    </a:lnTo>
                    <a:lnTo>
                      <a:pt x="315" y="2697"/>
                    </a:lnTo>
                    <a:lnTo>
                      <a:pt x="315" y="2633"/>
                    </a:lnTo>
                    <a:lnTo>
                      <a:pt x="320" y="2633"/>
                    </a:lnTo>
                    <a:lnTo>
                      <a:pt x="329" y="2588"/>
                    </a:lnTo>
                    <a:lnTo>
                      <a:pt x="336" y="2542"/>
                    </a:lnTo>
                    <a:lnTo>
                      <a:pt x="344" y="2495"/>
                    </a:lnTo>
                    <a:lnTo>
                      <a:pt x="353" y="2449"/>
                    </a:lnTo>
                    <a:lnTo>
                      <a:pt x="364" y="2403"/>
                    </a:lnTo>
                    <a:lnTo>
                      <a:pt x="379" y="2361"/>
                    </a:lnTo>
                    <a:lnTo>
                      <a:pt x="398" y="2321"/>
                    </a:lnTo>
                    <a:lnTo>
                      <a:pt x="425" y="2286"/>
                    </a:lnTo>
                    <a:lnTo>
                      <a:pt x="458" y="2255"/>
                    </a:lnTo>
                    <a:lnTo>
                      <a:pt x="499" y="2230"/>
                    </a:lnTo>
                    <a:lnTo>
                      <a:pt x="507" y="2081"/>
                    </a:lnTo>
                    <a:lnTo>
                      <a:pt x="517" y="2071"/>
                    </a:lnTo>
                    <a:lnTo>
                      <a:pt x="528" y="2062"/>
                    </a:lnTo>
                    <a:lnTo>
                      <a:pt x="538" y="2051"/>
                    </a:lnTo>
                    <a:lnTo>
                      <a:pt x="547" y="2042"/>
                    </a:lnTo>
                    <a:lnTo>
                      <a:pt x="557" y="2031"/>
                    </a:lnTo>
                    <a:lnTo>
                      <a:pt x="565" y="2020"/>
                    </a:lnTo>
                    <a:lnTo>
                      <a:pt x="573" y="2008"/>
                    </a:lnTo>
                    <a:lnTo>
                      <a:pt x="579" y="1998"/>
                    </a:lnTo>
                    <a:lnTo>
                      <a:pt x="586" y="1986"/>
                    </a:lnTo>
                    <a:lnTo>
                      <a:pt x="590" y="1974"/>
                    </a:lnTo>
                    <a:lnTo>
                      <a:pt x="617" y="1960"/>
                    </a:lnTo>
                    <a:lnTo>
                      <a:pt x="457" y="1825"/>
                    </a:lnTo>
                    <a:lnTo>
                      <a:pt x="432" y="1824"/>
                    </a:lnTo>
                    <a:lnTo>
                      <a:pt x="409" y="1823"/>
                    </a:lnTo>
                    <a:lnTo>
                      <a:pt x="384" y="1821"/>
                    </a:lnTo>
                    <a:lnTo>
                      <a:pt x="361" y="1817"/>
                    </a:lnTo>
                    <a:lnTo>
                      <a:pt x="336" y="1814"/>
                    </a:lnTo>
                    <a:lnTo>
                      <a:pt x="313" y="1810"/>
                    </a:lnTo>
                    <a:lnTo>
                      <a:pt x="290" y="1805"/>
                    </a:lnTo>
                    <a:lnTo>
                      <a:pt x="268" y="1798"/>
                    </a:lnTo>
                    <a:lnTo>
                      <a:pt x="245" y="1791"/>
                    </a:lnTo>
                    <a:lnTo>
                      <a:pt x="224" y="1782"/>
                    </a:lnTo>
                    <a:lnTo>
                      <a:pt x="217" y="1759"/>
                    </a:lnTo>
                    <a:lnTo>
                      <a:pt x="206" y="1733"/>
                    </a:lnTo>
                    <a:lnTo>
                      <a:pt x="196" y="1708"/>
                    </a:lnTo>
                    <a:lnTo>
                      <a:pt x="187" y="1681"/>
                    </a:lnTo>
                    <a:lnTo>
                      <a:pt x="179" y="1655"/>
                    </a:lnTo>
                    <a:lnTo>
                      <a:pt x="174" y="1629"/>
                    </a:lnTo>
                    <a:lnTo>
                      <a:pt x="174" y="1603"/>
                    </a:lnTo>
                    <a:lnTo>
                      <a:pt x="179" y="1577"/>
                    </a:lnTo>
                    <a:lnTo>
                      <a:pt x="191" y="1554"/>
                    </a:lnTo>
                    <a:lnTo>
                      <a:pt x="211" y="1531"/>
                    </a:lnTo>
                    <a:lnTo>
                      <a:pt x="204" y="1516"/>
                    </a:lnTo>
                    <a:lnTo>
                      <a:pt x="200" y="1502"/>
                    </a:lnTo>
                    <a:lnTo>
                      <a:pt x="199" y="1488"/>
                    </a:lnTo>
                    <a:lnTo>
                      <a:pt x="200" y="1474"/>
                    </a:lnTo>
                    <a:lnTo>
                      <a:pt x="201" y="1460"/>
                    </a:lnTo>
                    <a:lnTo>
                      <a:pt x="203" y="1446"/>
                    </a:lnTo>
                    <a:lnTo>
                      <a:pt x="204" y="1432"/>
                    </a:lnTo>
                    <a:lnTo>
                      <a:pt x="203" y="1418"/>
                    </a:lnTo>
                    <a:lnTo>
                      <a:pt x="200" y="1404"/>
                    </a:lnTo>
                    <a:lnTo>
                      <a:pt x="192" y="1389"/>
                    </a:lnTo>
                    <a:lnTo>
                      <a:pt x="187" y="1398"/>
                    </a:lnTo>
                    <a:lnTo>
                      <a:pt x="180" y="1397"/>
                    </a:lnTo>
                    <a:lnTo>
                      <a:pt x="173" y="1394"/>
                    </a:lnTo>
                    <a:lnTo>
                      <a:pt x="165" y="1388"/>
                    </a:lnTo>
                    <a:lnTo>
                      <a:pt x="158" y="1381"/>
                    </a:lnTo>
                    <a:lnTo>
                      <a:pt x="152" y="1372"/>
                    </a:lnTo>
                    <a:lnTo>
                      <a:pt x="144" y="1364"/>
                    </a:lnTo>
                    <a:lnTo>
                      <a:pt x="139" y="1353"/>
                    </a:lnTo>
                    <a:lnTo>
                      <a:pt x="132" y="1344"/>
                    </a:lnTo>
                    <a:lnTo>
                      <a:pt x="128" y="1334"/>
                    </a:lnTo>
                    <a:lnTo>
                      <a:pt x="123" y="1325"/>
                    </a:lnTo>
                    <a:lnTo>
                      <a:pt x="123" y="1313"/>
                    </a:lnTo>
                    <a:lnTo>
                      <a:pt x="125" y="1302"/>
                    </a:lnTo>
                    <a:lnTo>
                      <a:pt x="128" y="1291"/>
                    </a:lnTo>
                    <a:lnTo>
                      <a:pt x="132" y="1282"/>
                    </a:lnTo>
                    <a:lnTo>
                      <a:pt x="138" y="1274"/>
                    </a:lnTo>
                    <a:lnTo>
                      <a:pt x="145" y="1266"/>
                    </a:lnTo>
                    <a:lnTo>
                      <a:pt x="153" y="1259"/>
                    </a:lnTo>
                    <a:lnTo>
                      <a:pt x="161" y="1252"/>
                    </a:lnTo>
                    <a:lnTo>
                      <a:pt x="170" y="1245"/>
                    </a:lnTo>
                    <a:lnTo>
                      <a:pt x="179" y="1238"/>
                    </a:lnTo>
                    <a:lnTo>
                      <a:pt x="170" y="1226"/>
                    </a:lnTo>
                    <a:lnTo>
                      <a:pt x="159" y="1213"/>
                    </a:lnTo>
                    <a:lnTo>
                      <a:pt x="148" y="1201"/>
                    </a:lnTo>
                    <a:lnTo>
                      <a:pt x="138" y="1187"/>
                    </a:lnTo>
                    <a:lnTo>
                      <a:pt x="127" y="1174"/>
                    </a:lnTo>
                    <a:lnTo>
                      <a:pt x="115" y="1160"/>
                    </a:lnTo>
                    <a:lnTo>
                      <a:pt x="105" y="1147"/>
                    </a:lnTo>
                    <a:lnTo>
                      <a:pt x="94" y="1135"/>
                    </a:lnTo>
                    <a:lnTo>
                      <a:pt x="83" y="1125"/>
                    </a:lnTo>
                    <a:lnTo>
                      <a:pt x="73" y="1115"/>
                    </a:lnTo>
                    <a:lnTo>
                      <a:pt x="65" y="1097"/>
                    </a:lnTo>
                    <a:lnTo>
                      <a:pt x="57" y="1079"/>
                    </a:lnTo>
                    <a:lnTo>
                      <a:pt x="49" y="1060"/>
                    </a:lnTo>
                    <a:lnTo>
                      <a:pt x="42" y="1042"/>
                    </a:lnTo>
                    <a:lnTo>
                      <a:pt x="35" y="1022"/>
                    </a:lnTo>
                    <a:lnTo>
                      <a:pt x="29" y="1003"/>
                    </a:lnTo>
                    <a:lnTo>
                      <a:pt x="26" y="983"/>
                    </a:lnTo>
                    <a:lnTo>
                      <a:pt x="24" y="962"/>
                    </a:lnTo>
                    <a:lnTo>
                      <a:pt x="24" y="940"/>
                    </a:lnTo>
                    <a:lnTo>
                      <a:pt x="27" y="918"/>
                    </a:lnTo>
                    <a:lnTo>
                      <a:pt x="16" y="915"/>
                    </a:lnTo>
                    <a:lnTo>
                      <a:pt x="8" y="908"/>
                    </a:lnTo>
                    <a:lnTo>
                      <a:pt x="3" y="902"/>
                    </a:lnTo>
                    <a:lnTo>
                      <a:pt x="0" y="892"/>
                    </a:lnTo>
                    <a:lnTo>
                      <a:pt x="0" y="883"/>
                    </a:lnTo>
                    <a:lnTo>
                      <a:pt x="0" y="873"/>
                    </a:lnTo>
                    <a:lnTo>
                      <a:pt x="1" y="862"/>
                    </a:lnTo>
                    <a:lnTo>
                      <a:pt x="2" y="852"/>
                    </a:lnTo>
                    <a:lnTo>
                      <a:pt x="2" y="842"/>
                    </a:lnTo>
                    <a:lnTo>
                      <a:pt x="0" y="832"/>
                    </a:lnTo>
                    <a:lnTo>
                      <a:pt x="21" y="825"/>
                    </a:lnTo>
                    <a:lnTo>
                      <a:pt x="45" y="820"/>
                    </a:lnTo>
                    <a:lnTo>
                      <a:pt x="71" y="815"/>
                    </a:lnTo>
                    <a:lnTo>
                      <a:pt x="96" y="810"/>
                    </a:lnTo>
                    <a:lnTo>
                      <a:pt x="121" y="804"/>
                    </a:lnTo>
                    <a:lnTo>
                      <a:pt x="142" y="796"/>
                    </a:lnTo>
                    <a:lnTo>
                      <a:pt x="160" y="784"/>
                    </a:lnTo>
                    <a:lnTo>
                      <a:pt x="172" y="771"/>
                    </a:lnTo>
                    <a:lnTo>
                      <a:pt x="177" y="750"/>
                    </a:lnTo>
                    <a:lnTo>
                      <a:pt x="174" y="726"/>
                    </a:lnTo>
                    <a:lnTo>
                      <a:pt x="169" y="716"/>
                    </a:lnTo>
                    <a:lnTo>
                      <a:pt x="162" y="705"/>
                    </a:lnTo>
                    <a:lnTo>
                      <a:pt x="157" y="695"/>
                    </a:lnTo>
                    <a:lnTo>
                      <a:pt x="152" y="683"/>
                    </a:lnTo>
                    <a:lnTo>
                      <a:pt x="146" y="671"/>
                    </a:lnTo>
                    <a:lnTo>
                      <a:pt x="143" y="658"/>
                    </a:lnTo>
                    <a:lnTo>
                      <a:pt x="142" y="646"/>
                    </a:lnTo>
                    <a:lnTo>
                      <a:pt x="143" y="633"/>
                    </a:lnTo>
                    <a:lnTo>
                      <a:pt x="147" y="620"/>
                    </a:lnTo>
                    <a:lnTo>
                      <a:pt x="155" y="608"/>
                    </a:lnTo>
                    <a:lnTo>
                      <a:pt x="174" y="588"/>
                    </a:lnTo>
                    <a:lnTo>
                      <a:pt x="190" y="566"/>
                    </a:lnTo>
                    <a:lnTo>
                      <a:pt x="203" y="541"/>
                    </a:lnTo>
                    <a:lnTo>
                      <a:pt x="212" y="515"/>
                    </a:lnTo>
                    <a:lnTo>
                      <a:pt x="222" y="488"/>
                    </a:lnTo>
                    <a:lnTo>
                      <a:pt x="229" y="459"/>
                    </a:lnTo>
                    <a:lnTo>
                      <a:pt x="238" y="430"/>
                    </a:lnTo>
                    <a:lnTo>
                      <a:pt x="245" y="402"/>
                    </a:lnTo>
                    <a:lnTo>
                      <a:pt x="254" y="374"/>
                    </a:lnTo>
                    <a:lnTo>
                      <a:pt x="265" y="347"/>
                    </a:lnTo>
                    <a:lnTo>
                      <a:pt x="302" y="280"/>
                    </a:lnTo>
                    <a:lnTo>
                      <a:pt x="347" y="220"/>
                    </a:lnTo>
                    <a:lnTo>
                      <a:pt x="397" y="166"/>
                    </a:lnTo>
                    <a:lnTo>
                      <a:pt x="453" y="121"/>
                    </a:lnTo>
                    <a:lnTo>
                      <a:pt x="514" y="81"/>
                    </a:lnTo>
                    <a:lnTo>
                      <a:pt x="579" y="50"/>
                    </a:lnTo>
                    <a:lnTo>
                      <a:pt x="648" y="26"/>
                    </a:lnTo>
                    <a:lnTo>
                      <a:pt x="719" y="10"/>
                    </a:lnTo>
                    <a:lnTo>
                      <a:pt x="792" y="1"/>
                    </a:lnTo>
                    <a:lnTo>
                      <a:pt x="864" y="0"/>
                    </a:lnTo>
                    <a:lnTo>
                      <a:pt x="937" y="5"/>
                    </a:lnTo>
                    <a:lnTo>
                      <a:pt x="1008" y="12"/>
                    </a:lnTo>
                    <a:lnTo>
                      <a:pt x="1080" y="22"/>
                    </a:lnTo>
                    <a:lnTo>
                      <a:pt x="1150" y="35"/>
                    </a:lnTo>
                    <a:lnTo>
                      <a:pt x="1217" y="54"/>
                    </a:lnTo>
                    <a:lnTo>
                      <a:pt x="1281" y="78"/>
                    </a:lnTo>
                    <a:lnTo>
                      <a:pt x="1341" y="110"/>
                    </a:lnTo>
                    <a:lnTo>
                      <a:pt x="1396" y="149"/>
                    </a:lnTo>
                    <a:lnTo>
                      <a:pt x="1444" y="197"/>
                    </a:lnTo>
                    <a:lnTo>
                      <a:pt x="1486" y="256"/>
                    </a:lnTo>
                    <a:lnTo>
                      <a:pt x="1486" y="256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6FECB619-7CB8-2842-9E17-2F9B9047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783"/>
                <a:ext cx="695" cy="469"/>
              </a:xfrm>
              <a:custGeom>
                <a:avLst/>
                <a:gdLst/>
                <a:ahLst/>
                <a:cxnLst>
                  <a:cxn ang="0">
                    <a:pos x="1333" y="380"/>
                  </a:cxn>
                  <a:cxn ang="0">
                    <a:pos x="1387" y="550"/>
                  </a:cxn>
                  <a:cxn ang="0">
                    <a:pos x="1371" y="542"/>
                  </a:cxn>
                  <a:cxn ang="0">
                    <a:pos x="1367" y="514"/>
                  </a:cxn>
                  <a:cxn ang="0">
                    <a:pos x="1329" y="484"/>
                  </a:cxn>
                  <a:cxn ang="0">
                    <a:pos x="1248" y="469"/>
                  </a:cxn>
                  <a:cxn ang="0">
                    <a:pos x="1181" y="467"/>
                  </a:cxn>
                  <a:cxn ang="0">
                    <a:pos x="1194" y="463"/>
                  </a:cxn>
                  <a:cxn ang="0">
                    <a:pos x="1138" y="448"/>
                  </a:cxn>
                  <a:cxn ang="0">
                    <a:pos x="964" y="448"/>
                  </a:cxn>
                  <a:cxn ang="0">
                    <a:pos x="927" y="428"/>
                  </a:cxn>
                  <a:cxn ang="0">
                    <a:pos x="786" y="446"/>
                  </a:cxn>
                  <a:cxn ang="0">
                    <a:pos x="740" y="467"/>
                  </a:cxn>
                  <a:cxn ang="0">
                    <a:pos x="752" y="505"/>
                  </a:cxn>
                  <a:cxn ang="0">
                    <a:pos x="797" y="484"/>
                  </a:cxn>
                  <a:cxn ang="0">
                    <a:pos x="797" y="496"/>
                  </a:cxn>
                  <a:cxn ang="0">
                    <a:pos x="745" y="526"/>
                  </a:cxn>
                  <a:cxn ang="0">
                    <a:pos x="764" y="558"/>
                  </a:cxn>
                  <a:cxn ang="0">
                    <a:pos x="745" y="573"/>
                  </a:cxn>
                  <a:cxn ang="0">
                    <a:pos x="738" y="588"/>
                  </a:cxn>
                  <a:cxn ang="0">
                    <a:pos x="745" y="605"/>
                  </a:cxn>
                  <a:cxn ang="0">
                    <a:pos x="740" y="638"/>
                  </a:cxn>
                  <a:cxn ang="0">
                    <a:pos x="755" y="657"/>
                  </a:cxn>
                  <a:cxn ang="0">
                    <a:pos x="725" y="659"/>
                  </a:cxn>
                  <a:cxn ang="0">
                    <a:pos x="728" y="670"/>
                  </a:cxn>
                  <a:cxn ang="0">
                    <a:pos x="745" y="669"/>
                  </a:cxn>
                  <a:cxn ang="0">
                    <a:pos x="719" y="684"/>
                  </a:cxn>
                  <a:cxn ang="0">
                    <a:pos x="725" y="720"/>
                  </a:cxn>
                  <a:cxn ang="0">
                    <a:pos x="752" y="729"/>
                  </a:cxn>
                  <a:cxn ang="0">
                    <a:pos x="747" y="728"/>
                  </a:cxn>
                  <a:cxn ang="0">
                    <a:pos x="723" y="733"/>
                  </a:cxn>
                  <a:cxn ang="0">
                    <a:pos x="748" y="747"/>
                  </a:cxn>
                  <a:cxn ang="0">
                    <a:pos x="819" y="765"/>
                  </a:cxn>
                  <a:cxn ang="0">
                    <a:pos x="812" y="802"/>
                  </a:cxn>
                  <a:cxn ang="0">
                    <a:pos x="842" y="795"/>
                  </a:cxn>
                  <a:cxn ang="0">
                    <a:pos x="794" y="812"/>
                  </a:cxn>
                  <a:cxn ang="0">
                    <a:pos x="799" y="837"/>
                  </a:cxn>
                  <a:cxn ang="0">
                    <a:pos x="844" y="819"/>
                  </a:cxn>
                  <a:cxn ang="0">
                    <a:pos x="796" y="840"/>
                  </a:cxn>
                  <a:cxn ang="0">
                    <a:pos x="752" y="873"/>
                  </a:cxn>
                  <a:cxn ang="0">
                    <a:pos x="793" y="867"/>
                  </a:cxn>
                  <a:cxn ang="0">
                    <a:pos x="709" y="891"/>
                  </a:cxn>
                  <a:cxn ang="0">
                    <a:pos x="494" y="936"/>
                  </a:cxn>
                  <a:cxn ang="0">
                    <a:pos x="169" y="851"/>
                  </a:cxn>
                  <a:cxn ang="0">
                    <a:pos x="115" y="829"/>
                  </a:cxn>
                  <a:cxn ang="0">
                    <a:pos x="104" y="759"/>
                  </a:cxn>
                  <a:cxn ang="0">
                    <a:pos x="111" y="710"/>
                  </a:cxn>
                  <a:cxn ang="0">
                    <a:pos x="104" y="696"/>
                  </a:cxn>
                  <a:cxn ang="0">
                    <a:pos x="77" y="730"/>
                  </a:cxn>
                  <a:cxn ang="0">
                    <a:pos x="19" y="746"/>
                  </a:cxn>
                  <a:cxn ang="0">
                    <a:pos x="48" y="726"/>
                  </a:cxn>
                  <a:cxn ang="0">
                    <a:pos x="71" y="711"/>
                  </a:cxn>
                  <a:cxn ang="0">
                    <a:pos x="94" y="659"/>
                  </a:cxn>
                  <a:cxn ang="0">
                    <a:pos x="59" y="645"/>
                  </a:cxn>
                  <a:cxn ang="0">
                    <a:pos x="8" y="605"/>
                  </a:cxn>
                  <a:cxn ang="0">
                    <a:pos x="79" y="381"/>
                  </a:cxn>
                  <a:cxn ang="0">
                    <a:pos x="273" y="111"/>
                  </a:cxn>
                  <a:cxn ang="0">
                    <a:pos x="872" y="20"/>
                  </a:cxn>
                </a:cxnLst>
                <a:rect l="0" t="0" r="r" b="b"/>
                <a:pathLst>
                  <a:path w="1390" h="938">
                    <a:moveTo>
                      <a:pt x="1248" y="221"/>
                    </a:moveTo>
                    <a:lnTo>
                      <a:pt x="1266" y="254"/>
                    </a:lnTo>
                    <a:lnTo>
                      <a:pt x="1283" y="286"/>
                    </a:lnTo>
                    <a:lnTo>
                      <a:pt x="1300" y="317"/>
                    </a:lnTo>
                    <a:lnTo>
                      <a:pt x="1317" y="349"/>
                    </a:lnTo>
                    <a:lnTo>
                      <a:pt x="1333" y="380"/>
                    </a:lnTo>
                    <a:lnTo>
                      <a:pt x="1347" y="412"/>
                    </a:lnTo>
                    <a:lnTo>
                      <a:pt x="1361" y="444"/>
                    </a:lnTo>
                    <a:lnTo>
                      <a:pt x="1373" y="477"/>
                    </a:lnTo>
                    <a:lnTo>
                      <a:pt x="1383" y="512"/>
                    </a:lnTo>
                    <a:lnTo>
                      <a:pt x="1390" y="549"/>
                    </a:lnTo>
                    <a:lnTo>
                      <a:pt x="1387" y="550"/>
                    </a:lnTo>
                    <a:lnTo>
                      <a:pt x="1384" y="551"/>
                    </a:lnTo>
                    <a:lnTo>
                      <a:pt x="1381" y="550"/>
                    </a:lnTo>
                    <a:lnTo>
                      <a:pt x="1378" y="549"/>
                    </a:lnTo>
                    <a:lnTo>
                      <a:pt x="1375" y="547"/>
                    </a:lnTo>
                    <a:lnTo>
                      <a:pt x="1373" y="544"/>
                    </a:lnTo>
                    <a:lnTo>
                      <a:pt x="1371" y="542"/>
                    </a:lnTo>
                    <a:lnTo>
                      <a:pt x="1368" y="540"/>
                    </a:lnTo>
                    <a:lnTo>
                      <a:pt x="1365" y="538"/>
                    </a:lnTo>
                    <a:lnTo>
                      <a:pt x="1363" y="536"/>
                    </a:lnTo>
                    <a:lnTo>
                      <a:pt x="1369" y="527"/>
                    </a:lnTo>
                    <a:lnTo>
                      <a:pt x="1369" y="520"/>
                    </a:lnTo>
                    <a:lnTo>
                      <a:pt x="1367" y="514"/>
                    </a:lnTo>
                    <a:lnTo>
                      <a:pt x="1362" y="508"/>
                    </a:lnTo>
                    <a:lnTo>
                      <a:pt x="1356" y="504"/>
                    </a:lnTo>
                    <a:lnTo>
                      <a:pt x="1348" y="499"/>
                    </a:lnTo>
                    <a:lnTo>
                      <a:pt x="1341" y="494"/>
                    </a:lnTo>
                    <a:lnTo>
                      <a:pt x="1335" y="489"/>
                    </a:lnTo>
                    <a:lnTo>
                      <a:pt x="1329" y="484"/>
                    </a:lnTo>
                    <a:lnTo>
                      <a:pt x="1326" y="477"/>
                    </a:lnTo>
                    <a:lnTo>
                      <a:pt x="1312" y="476"/>
                    </a:lnTo>
                    <a:lnTo>
                      <a:pt x="1297" y="474"/>
                    </a:lnTo>
                    <a:lnTo>
                      <a:pt x="1281" y="473"/>
                    </a:lnTo>
                    <a:lnTo>
                      <a:pt x="1265" y="471"/>
                    </a:lnTo>
                    <a:lnTo>
                      <a:pt x="1248" y="469"/>
                    </a:lnTo>
                    <a:lnTo>
                      <a:pt x="1232" y="468"/>
                    </a:lnTo>
                    <a:lnTo>
                      <a:pt x="1217" y="466"/>
                    </a:lnTo>
                    <a:lnTo>
                      <a:pt x="1202" y="466"/>
                    </a:lnTo>
                    <a:lnTo>
                      <a:pt x="1189" y="466"/>
                    </a:lnTo>
                    <a:lnTo>
                      <a:pt x="1179" y="467"/>
                    </a:lnTo>
                    <a:lnTo>
                      <a:pt x="1181" y="467"/>
                    </a:lnTo>
                    <a:lnTo>
                      <a:pt x="1183" y="467"/>
                    </a:lnTo>
                    <a:lnTo>
                      <a:pt x="1185" y="467"/>
                    </a:lnTo>
                    <a:lnTo>
                      <a:pt x="1187" y="466"/>
                    </a:lnTo>
                    <a:lnTo>
                      <a:pt x="1189" y="466"/>
                    </a:lnTo>
                    <a:lnTo>
                      <a:pt x="1192" y="464"/>
                    </a:lnTo>
                    <a:lnTo>
                      <a:pt x="1194" y="463"/>
                    </a:lnTo>
                    <a:lnTo>
                      <a:pt x="1196" y="462"/>
                    </a:lnTo>
                    <a:lnTo>
                      <a:pt x="1197" y="460"/>
                    </a:lnTo>
                    <a:lnTo>
                      <a:pt x="1198" y="458"/>
                    </a:lnTo>
                    <a:lnTo>
                      <a:pt x="1198" y="453"/>
                    </a:lnTo>
                    <a:lnTo>
                      <a:pt x="1168" y="451"/>
                    </a:lnTo>
                    <a:lnTo>
                      <a:pt x="1138" y="448"/>
                    </a:lnTo>
                    <a:lnTo>
                      <a:pt x="1109" y="446"/>
                    </a:lnTo>
                    <a:lnTo>
                      <a:pt x="1080" y="445"/>
                    </a:lnTo>
                    <a:lnTo>
                      <a:pt x="1051" y="445"/>
                    </a:lnTo>
                    <a:lnTo>
                      <a:pt x="1022" y="445"/>
                    </a:lnTo>
                    <a:lnTo>
                      <a:pt x="993" y="446"/>
                    </a:lnTo>
                    <a:lnTo>
                      <a:pt x="964" y="448"/>
                    </a:lnTo>
                    <a:lnTo>
                      <a:pt x="935" y="451"/>
                    </a:lnTo>
                    <a:lnTo>
                      <a:pt x="905" y="453"/>
                    </a:lnTo>
                    <a:lnTo>
                      <a:pt x="1006" y="435"/>
                    </a:lnTo>
                    <a:lnTo>
                      <a:pt x="978" y="429"/>
                    </a:lnTo>
                    <a:lnTo>
                      <a:pt x="953" y="427"/>
                    </a:lnTo>
                    <a:lnTo>
                      <a:pt x="927" y="428"/>
                    </a:lnTo>
                    <a:lnTo>
                      <a:pt x="903" y="430"/>
                    </a:lnTo>
                    <a:lnTo>
                      <a:pt x="879" y="433"/>
                    </a:lnTo>
                    <a:lnTo>
                      <a:pt x="856" y="438"/>
                    </a:lnTo>
                    <a:lnTo>
                      <a:pt x="832" y="442"/>
                    </a:lnTo>
                    <a:lnTo>
                      <a:pt x="809" y="445"/>
                    </a:lnTo>
                    <a:lnTo>
                      <a:pt x="786" y="446"/>
                    </a:lnTo>
                    <a:lnTo>
                      <a:pt x="763" y="445"/>
                    </a:lnTo>
                    <a:lnTo>
                      <a:pt x="757" y="448"/>
                    </a:lnTo>
                    <a:lnTo>
                      <a:pt x="751" y="452"/>
                    </a:lnTo>
                    <a:lnTo>
                      <a:pt x="747" y="456"/>
                    </a:lnTo>
                    <a:lnTo>
                      <a:pt x="743" y="461"/>
                    </a:lnTo>
                    <a:lnTo>
                      <a:pt x="740" y="467"/>
                    </a:lnTo>
                    <a:lnTo>
                      <a:pt x="738" y="473"/>
                    </a:lnTo>
                    <a:lnTo>
                      <a:pt x="737" y="479"/>
                    </a:lnTo>
                    <a:lnTo>
                      <a:pt x="738" y="486"/>
                    </a:lnTo>
                    <a:lnTo>
                      <a:pt x="740" y="492"/>
                    </a:lnTo>
                    <a:lnTo>
                      <a:pt x="745" y="499"/>
                    </a:lnTo>
                    <a:lnTo>
                      <a:pt x="752" y="505"/>
                    </a:lnTo>
                    <a:lnTo>
                      <a:pt x="760" y="507"/>
                    </a:lnTo>
                    <a:lnTo>
                      <a:pt x="767" y="505"/>
                    </a:lnTo>
                    <a:lnTo>
                      <a:pt x="773" y="501"/>
                    </a:lnTo>
                    <a:lnTo>
                      <a:pt x="781" y="494"/>
                    </a:lnTo>
                    <a:lnTo>
                      <a:pt x="788" y="489"/>
                    </a:lnTo>
                    <a:lnTo>
                      <a:pt x="797" y="484"/>
                    </a:lnTo>
                    <a:lnTo>
                      <a:pt x="805" y="480"/>
                    </a:lnTo>
                    <a:lnTo>
                      <a:pt x="816" y="480"/>
                    </a:lnTo>
                    <a:lnTo>
                      <a:pt x="827" y="485"/>
                    </a:lnTo>
                    <a:lnTo>
                      <a:pt x="819" y="491"/>
                    </a:lnTo>
                    <a:lnTo>
                      <a:pt x="810" y="494"/>
                    </a:lnTo>
                    <a:lnTo>
                      <a:pt x="797" y="496"/>
                    </a:lnTo>
                    <a:lnTo>
                      <a:pt x="784" y="499"/>
                    </a:lnTo>
                    <a:lnTo>
                      <a:pt x="771" y="500"/>
                    </a:lnTo>
                    <a:lnTo>
                      <a:pt x="761" y="503"/>
                    </a:lnTo>
                    <a:lnTo>
                      <a:pt x="751" y="508"/>
                    </a:lnTo>
                    <a:lnTo>
                      <a:pt x="746" y="515"/>
                    </a:lnTo>
                    <a:lnTo>
                      <a:pt x="745" y="526"/>
                    </a:lnTo>
                    <a:lnTo>
                      <a:pt x="750" y="541"/>
                    </a:lnTo>
                    <a:lnTo>
                      <a:pt x="768" y="541"/>
                    </a:lnTo>
                    <a:lnTo>
                      <a:pt x="768" y="549"/>
                    </a:lnTo>
                    <a:lnTo>
                      <a:pt x="767" y="553"/>
                    </a:lnTo>
                    <a:lnTo>
                      <a:pt x="765" y="556"/>
                    </a:lnTo>
                    <a:lnTo>
                      <a:pt x="764" y="558"/>
                    </a:lnTo>
                    <a:lnTo>
                      <a:pt x="762" y="559"/>
                    </a:lnTo>
                    <a:lnTo>
                      <a:pt x="760" y="560"/>
                    </a:lnTo>
                    <a:lnTo>
                      <a:pt x="756" y="562"/>
                    </a:lnTo>
                    <a:lnTo>
                      <a:pt x="753" y="564"/>
                    </a:lnTo>
                    <a:lnTo>
                      <a:pt x="749" y="567"/>
                    </a:lnTo>
                    <a:lnTo>
                      <a:pt x="745" y="573"/>
                    </a:lnTo>
                    <a:lnTo>
                      <a:pt x="777" y="573"/>
                    </a:lnTo>
                    <a:lnTo>
                      <a:pt x="772" y="580"/>
                    </a:lnTo>
                    <a:lnTo>
                      <a:pt x="766" y="584"/>
                    </a:lnTo>
                    <a:lnTo>
                      <a:pt x="756" y="586"/>
                    </a:lnTo>
                    <a:lnTo>
                      <a:pt x="748" y="587"/>
                    </a:lnTo>
                    <a:lnTo>
                      <a:pt x="738" y="588"/>
                    </a:lnTo>
                    <a:lnTo>
                      <a:pt x="731" y="589"/>
                    </a:lnTo>
                    <a:lnTo>
                      <a:pt x="727" y="591"/>
                    </a:lnTo>
                    <a:lnTo>
                      <a:pt x="724" y="597"/>
                    </a:lnTo>
                    <a:lnTo>
                      <a:pt x="728" y="603"/>
                    </a:lnTo>
                    <a:lnTo>
                      <a:pt x="736" y="613"/>
                    </a:lnTo>
                    <a:lnTo>
                      <a:pt x="745" y="605"/>
                    </a:lnTo>
                    <a:lnTo>
                      <a:pt x="746" y="609"/>
                    </a:lnTo>
                    <a:lnTo>
                      <a:pt x="746" y="613"/>
                    </a:lnTo>
                    <a:lnTo>
                      <a:pt x="744" y="619"/>
                    </a:lnTo>
                    <a:lnTo>
                      <a:pt x="743" y="626"/>
                    </a:lnTo>
                    <a:lnTo>
                      <a:pt x="740" y="632"/>
                    </a:lnTo>
                    <a:lnTo>
                      <a:pt x="740" y="638"/>
                    </a:lnTo>
                    <a:lnTo>
                      <a:pt x="741" y="644"/>
                    </a:lnTo>
                    <a:lnTo>
                      <a:pt x="746" y="648"/>
                    </a:lnTo>
                    <a:lnTo>
                      <a:pt x="752" y="650"/>
                    </a:lnTo>
                    <a:lnTo>
                      <a:pt x="763" y="650"/>
                    </a:lnTo>
                    <a:lnTo>
                      <a:pt x="760" y="654"/>
                    </a:lnTo>
                    <a:lnTo>
                      <a:pt x="755" y="657"/>
                    </a:lnTo>
                    <a:lnTo>
                      <a:pt x="751" y="658"/>
                    </a:lnTo>
                    <a:lnTo>
                      <a:pt x="746" y="659"/>
                    </a:lnTo>
                    <a:lnTo>
                      <a:pt x="740" y="659"/>
                    </a:lnTo>
                    <a:lnTo>
                      <a:pt x="735" y="658"/>
                    </a:lnTo>
                    <a:lnTo>
                      <a:pt x="731" y="659"/>
                    </a:lnTo>
                    <a:lnTo>
                      <a:pt x="725" y="659"/>
                    </a:lnTo>
                    <a:lnTo>
                      <a:pt x="721" y="661"/>
                    </a:lnTo>
                    <a:lnTo>
                      <a:pt x="718" y="664"/>
                    </a:lnTo>
                    <a:lnTo>
                      <a:pt x="720" y="666"/>
                    </a:lnTo>
                    <a:lnTo>
                      <a:pt x="722" y="668"/>
                    </a:lnTo>
                    <a:lnTo>
                      <a:pt x="724" y="669"/>
                    </a:lnTo>
                    <a:lnTo>
                      <a:pt x="728" y="670"/>
                    </a:lnTo>
                    <a:lnTo>
                      <a:pt x="730" y="670"/>
                    </a:lnTo>
                    <a:lnTo>
                      <a:pt x="733" y="670"/>
                    </a:lnTo>
                    <a:lnTo>
                      <a:pt x="736" y="670"/>
                    </a:lnTo>
                    <a:lnTo>
                      <a:pt x="739" y="669"/>
                    </a:lnTo>
                    <a:lnTo>
                      <a:pt x="743" y="669"/>
                    </a:lnTo>
                    <a:lnTo>
                      <a:pt x="745" y="669"/>
                    </a:lnTo>
                    <a:lnTo>
                      <a:pt x="738" y="668"/>
                    </a:lnTo>
                    <a:lnTo>
                      <a:pt x="733" y="668"/>
                    </a:lnTo>
                    <a:lnTo>
                      <a:pt x="729" y="670"/>
                    </a:lnTo>
                    <a:lnTo>
                      <a:pt x="724" y="674"/>
                    </a:lnTo>
                    <a:lnTo>
                      <a:pt x="721" y="679"/>
                    </a:lnTo>
                    <a:lnTo>
                      <a:pt x="719" y="684"/>
                    </a:lnTo>
                    <a:lnTo>
                      <a:pt x="717" y="692"/>
                    </a:lnTo>
                    <a:lnTo>
                      <a:pt x="717" y="699"/>
                    </a:lnTo>
                    <a:lnTo>
                      <a:pt x="717" y="707"/>
                    </a:lnTo>
                    <a:lnTo>
                      <a:pt x="718" y="714"/>
                    </a:lnTo>
                    <a:lnTo>
                      <a:pt x="722" y="717"/>
                    </a:lnTo>
                    <a:lnTo>
                      <a:pt x="725" y="720"/>
                    </a:lnTo>
                    <a:lnTo>
                      <a:pt x="730" y="722"/>
                    </a:lnTo>
                    <a:lnTo>
                      <a:pt x="734" y="724"/>
                    </a:lnTo>
                    <a:lnTo>
                      <a:pt x="738" y="726"/>
                    </a:lnTo>
                    <a:lnTo>
                      <a:pt x="743" y="728"/>
                    </a:lnTo>
                    <a:lnTo>
                      <a:pt x="748" y="729"/>
                    </a:lnTo>
                    <a:lnTo>
                      <a:pt x="752" y="729"/>
                    </a:lnTo>
                    <a:lnTo>
                      <a:pt x="757" y="729"/>
                    </a:lnTo>
                    <a:lnTo>
                      <a:pt x="763" y="728"/>
                    </a:lnTo>
                    <a:lnTo>
                      <a:pt x="760" y="728"/>
                    </a:lnTo>
                    <a:lnTo>
                      <a:pt x="755" y="728"/>
                    </a:lnTo>
                    <a:lnTo>
                      <a:pt x="751" y="728"/>
                    </a:lnTo>
                    <a:lnTo>
                      <a:pt x="747" y="728"/>
                    </a:lnTo>
                    <a:lnTo>
                      <a:pt x="743" y="728"/>
                    </a:lnTo>
                    <a:lnTo>
                      <a:pt x="738" y="728"/>
                    </a:lnTo>
                    <a:lnTo>
                      <a:pt x="734" y="728"/>
                    </a:lnTo>
                    <a:lnTo>
                      <a:pt x="730" y="729"/>
                    </a:lnTo>
                    <a:lnTo>
                      <a:pt x="727" y="730"/>
                    </a:lnTo>
                    <a:lnTo>
                      <a:pt x="723" y="733"/>
                    </a:lnTo>
                    <a:lnTo>
                      <a:pt x="728" y="736"/>
                    </a:lnTo>
                    <a:lnTo>
                      <a:pt x="732" y="738"/>
                    </a:lnTo>
                    <a:lnTo>
                      <a:pt x="736" y="740"/>
                    </a:lnTo>
                    <a:lnTo>
                      <a:pt x="740" y="742"/>
                    </a:lnTo>
                    <a:lnTo>
                      <a:pt x="745" y="745"/>
                    </a:lnTo>
                    <a:lnTo>
                      <a:pt x="748" y="747"/>
                    </a:lnTo>
                    <a:lnTo>
                      <a:pt x="752" y="749"/>
                    </a:lnTo>
                    <a:lnTo>
                      <a:pt x="756" y="753"/>
                    </a:lnTo>
                    <a:lnTo>
                      <a:pt x="760" y="756"/>
                    </a:lnTo>
                    <a:lnTo>
                      <a:pt x="763" y="760"/>
                    </a:lnTo>
                    <a:lnTo>
                      <a:pt x="755" y="778"/>
                    </a:lnTo>
                    <a:lnTo>
                      <a:pt x="819" y="765"/>
                    </a:lnTo>
                    <a:lnTo>
                      <a:pt x="782" y="778"/>
                    </a:lnTo>
                    <a:lnTo>
                      <a:pt x="781" y="792"/>
                    </a:lnTo>
                    <a:lnTo>
                      <a:pt x="784" y="800"/>
                    </a:lnTo>
                    <a:lnTo>
                      <a:pt x="791" y="803"/>
                    </a:lnTo>
                    <a:lnTo>
                      <a:pt x="800" y="804"/>
                    </a:lnTo>
                    <a:lnTo>
                      <a:pt x="812" y="802"/>
                    </a:lnTo>
                    <a:lnTo>
                      <a:pt x="823" y="800"/>
                    </a:lnTo>
                    <a:lnTo>
                      <a:pt x="833" y="796"/>
                    </a:lnTo>
                    <a:lnTo>
                      <a:pt x="843" y="794"/>
                    </a:lnTo>
                    <a:lnTo>
                      <a:pt x="849" y="794"/>
                    </a:lnTo>
                    <a:lnTo>
                      <a:pt x="851" y="797"/>
                    </a:lnTo>
                    <a:lnTo>
                      <a:pt x="842" y="795"/>
                    </a:lnTo>
                    <a:lnTo>
                      <a:pt x="833" y="795"/>
                    </a:lnTo>
                    <a:lnTo>
                      <a:pt x="824" y="797"/>
                    </a:lnTo>
                    <a:lnTo>
                      <a:pt x="816" y="800"/>
                    </a:lnTo>
                    <a:lnTo>
                      <a:pt x="808" y="804"/>
                    </a:lnTo>
                    <a:lnTo>
                      <a:pt x="800" y="808"/>
                    </a:lnTo>
                    <a:lnTo>
                      <a:pt x="794" y="812"/>
                    </a:lnTo>
                    <a:lnTo>
                      <a:pt x="787" y="818"/>
                    </a:lnTo>
                    <a:lnTo>
                      <a:pt x="782" y="824"/>
                    </a:lnTo>
                    <a:lnTo>
                      <a:pt x="777" y="829"/>
                    </a:lnTo>
                    <a:lnTo>
                      <a:pt x="784" y="835"/>
                    </a:lnTo>
                    <a:lnTo>
                      <a:pt x="792" y="837"/>
                    </a:lnTo>
                    <a:lnTo>
                      <a:pt x="799" y="837"/>
                    </a:lnTo>
                    <a:lnTo>
                      <a:pt x="807" y="835"/>
                    </a:lnTo>
                    <a:lnTo>
                      <a:pt x="814" y="830"/>
                    </a:lnTo>
                    <a:lnTo>
                      <a:pt x="821" y="827"/>
                    </a:lnTo>
                    <a:lnTo>
                      <a:pt x="828" y="823"/>
                    </a:lnTo>
                    <a:lnTo>
                      <a:pt x="835" y="820"/>
                    </a:lnTo>
                    <a:lnTo>
                      <a:pt x="844" y="819"/>
                    </a:lnTo>
                    <a:lnTo>
                      <a:pt x="851" y="819"/>
                    </a:lnTo>
                    <a:lnTo>
                      <a:pt x="843" y="827"/>
                    </a:lnTo>
                    <a:lnTo>
                      <a:pt x="833" y="833"/>
                    </a:lnTo>
                    <a:lnTo>
                      <a:pt x="821" y="836"/>
                    </a:lnTo>
                    <a:lnTo>
                      <a:pt x="809" y="838"/>
                    </a:lnTo>
                    <a:lnTo>
                      <a:pt x="796" y="840"/>
                    </a:lnTo>
                    <a:lnTo>
                      <a:pt x="783" y="842"/>
                    </a:lnTo>
                    <a:lnTo>
                      <a:pt x="771" y="845"/>
                    </a:lnTo>
                    <a:lnTo>
                      <a:pt x="761" y="850"/>
                    </a:lnTo>
                    <a:lnTo>
                      <a:pt x="751" y="858"/>
                    </a:lnTo>
                    <a:lnTo>
                      <a:pt x="745" y="869"/>
                    </a:lnTo>
                    <a:lnTo>
                      <a:pt x="752" y="873"/>
                    </a:lnTo>
                    <a:lnTo>
                      <a:pt x="759" y="875"/>
                    </a:lnTo>
                    <a:lnTo>
                      <a:pt x="766" y="875"/>
                    </a:lnTo>
                    <a:lnTo>
                      <a:pt x="772" y="874"/>
                    </a:lnTo>
                    <a:lnTo>
                      <a:pt x="779" y="872"/>
                    </a:lnTo>
                    <a:lnTo>
                      <a:pt x="786" y="870"/>
                    </a:lnTo>
                    <a:lnTo>
                      <a:pt x="793" y="867"/>
                    </a:lnTo>
                    <a:lnTo>
                      <a:pt x="800" y="865"/>
                    </a:lnTo>
                    <a:lnTo>
                      <a:pt x="807" y="863"/>
                    </a:lnTo>
                    <a:lnTo>
                      <a:pt x="814" y="861"/>
                    </a:lnTo>
                    <a:lnTo>
                      <a:pt x="779" y="871"/>
                    </a:lnTo>
                    <a:lnTo>
                      <a:pt x="744" y="881"/>
                    </a:lnTo>
                    <a:lnTo>
                      <a:pt x="709" y="891"/>
                    </a:lnTo>
                    <a:lnTo>
                      <a:pt x="674" y="901"/>
                    </a:lnTo>
                    <a:lnTo>
                      <a:pt x="639" y="911"/>
                    </a:lnTo>
                    <a:lnTo>
                      <a:pt x="604" y="918"/>
                    </a:lnTo>
                    <a:lnTo>
                      <a:pt x="568" y="925"/>
                    </a:lnTo>
                    <a:lnTo>
                      <a:pt x="531" y="932"/>
                    </a:lnTo>
                    <a:lnTo>
                      <a:pt x="494" y="936"/>
                    </a:lnTo>
                    <a:lnTo>
                      <a:pt x="457" y="938"/>
                    </a:lnTo>
                    <a:lnTo>
                      <a:pt x="192" y="883"/>
                    </a:lnTo>
                    <a:lnTo>
                      <a:pt x="188" y="874"/>
                    </a:lnTo>
                    <a:lnTo>
                      <a:pt x="181" y="866"/>
                    </a:lnTo>
                    <a:lnTo>
                      <a:pt x="175" y="857"/>
                    </a:lnTo>
                    <a:lnTo>
                      <a:pt x="169" y="851"/>
                    </a:lnTo>
                    <a:lnTo>
                      <a:pt x="161" y="844"/>
                    </a:lnTo>
                    <a:lnTo>
                      <a:pt x="153" y="838"/>
                    </a:lnTo>
                    <a:lnTo>
                      <a:pt x="144" y="834"/>
                    </a:lnTo>
                    <a:lnTo>
                      <a:pt x="135" y="830"/>
                    </a:lnTo>
                    <a:lnTo>
                      <a:pt x="125" y="829"/>
                    </a:lnTo>
                    <a:lnTo>
                      <a:pt x="115" y="829"/>
                    </a:lnTo>
                    <a:lnTo>
                      <a:pt x="114" y="818"/>
                    </a:lnTo>
                    <a:lnTo>
                      <a:pt x="112" y="806"/>
                    </a:lnTo>
                    <a:lnTo>
                      <a:pt x="110" y="794"/>
                    </a:lnTo>
                    <a:lnTo>
                      <a:pt x="108" y="782"/>
                    </a:lnTo>
                    <a:lnTo>
                      <a:pt x="106" y="771"/>
                    </a:lnTo>
                    <a:lnTo>
                      <a:pt x="104" y="759"/>
                    </a:lnTo>
                    <a:lnTo>
                      <a:pt x="104" y="747"/>
                    </a:lnTo>
                    <a:lnTo>
                      <a:pt x="105" y="737"/>
                    </a:lnTo>
                    <a:lnTo>
                      <a:pt x="109" y="725"/>
                    </a:lnTo>
                    <a:lnTo>
                      <a:pt x="115" y="714"/>
                    </a:lnTo>
                    <a:lnTo>
                      <a:pt x="112" y="713"/>
                    </a:lnTo>
                    <a:lnTo>
                      <a:pt x="111" y="710"/>
                    </a:lnTo>
                    <a:lnTo>
                      <a:pt x="110" y="708"/>
                    </a:lnTo>
                    <a:lnTo>
                      <a:pt x="109" y="705"/>
                    </a:lnTo>
                    <a:lnTo>
                      <a:pt x="108" y="702"/>
                    </a:lnTo>
                    <a:lnTo>
                      <a:pt x="107" y="700"/>
                    </a:lnTo>
                    <a:lnTo>
                      <a:pt x="106" y="698"/>
                    </a:lnTo>
                    <a:lnTo>
                      <a:pt x="104" y="696"/>
                    </a:lnTo>
                    <a:lnTo>
                      <a:pt x="100" y="696"/>
                    </a:lnTo>
                    <a:lnTo>
                      <a:pt x="96" y="696"/>
                    </a:lnTo>
                    <a:lnTo>
                      <a:pt x="94" y="711"/>
                    </a:lnTo>
                    <a:lnTo>
                      <a:pt x="90" y="721"/>
                    </a:lnTo>
                    <a:lnTo>
                      <a:pt x="84" y="727"/>
                    </a:lnTo>
                    <a:lnTo>
                      <a:pt x="77" y="730"/>
                    </a:lnTo>
                    <a:lnTo>
                      <a:pt x="68" y="732"/>
                    </a:lnTo>
                    <a:lnTo>
                      <a:pt x="60" y="733"/>
                    </a:lnTo>
                    <a:lnTo>
                      <a:pt x="50" y="733"/>
                    </a:lnTo>
                    <a:lnTo>
                      <a:pt x="40" y="736"/>
                    </a:lnTo>
                    <a:lnTo>
                      <a:pt x="30" y="740"/>
                    </a:lnTo>
                    <a:lnTo>
                      <a:pt x="19" y="746"/>
                    </a:lnTo>
                    <a:lnTo>
                      <a:pt x="14" y="714"/>
                    </a:lnTo>
                    <a:lnTo>
                      <a:pt x="21" y="710"/>
                    </a:lnTo>
                    <a:lnTo>
                      <a:pt x="29" y="710"/>
                    </a:lnTo>
                    <a:lnTo>
                      <a:pt x="35" y="713"/>
                    </a:lnTo>
                    <a:lnTo>
                      <a:pt x="42" y="718"/>
                    </a:lnTo>
                    <a:lnTo>
                      <a:pt x="48" y="726"/>
                    </a:lnTo>
                    <a:lnTo>
                      <a:pt x="55" y="731"/>
                    </a:lnTo>
                    <a:lnTo>
                      <a:pt x="62" y="736"/>
                    </a:lnTo>
                    <a:lnTo>
                      <a:pt x="68" y="737"/>
                    </a:lnTo>
                    <a:lnTo>
                      <a:pt x="76" y="732"/>
                    </a:lnTo>
                    <a:lnTo>
                      <a:pt x="83" y="723"/>
                    </a:lnTo>
                    <a:lnTo>
                      <a:pt x="71" y="711"/>
                    </a:lnTo>
                    <a:lnTo>
                      <a:pt x="65" y="701"/>
                    </a:lnTo>
                    <a:lnTo>
                      <a:pt x="67" y="692"/>
                    </a:lnTo>
                    <a:lnTo>
                      <a:pt x="73" y="684"/>
                    </a:lnTo>
                    <a:lnTo>
                      <a:pt x="80" y="676"/>
                    </a:lnTo>
                    <a:lnTo>
                      <a:pt x="89" y="667"/>
                    </a:lnTo>
                    <a:lnTo>
                      <a:pt x="94" y="659"/>
                    </a:lnTo>
                    <a:lnTo>
                      <a:pt x="97" y="649"/>
                    </a:lnTo>
                    <a:lnTo>
                      <a:pt x="94" y="638"/>
                    </a:lnTo>
                    <a:lnTo>
                      <a:pt x="83" y="627"/>
                    </a:lnTo>
                    <a:lnTo>
                      <a:pt x="76" y="638"/>
                    </a:lnTo>
                    <a:lnTo>
                      <a:pt x="67" y="644"/>
                    </a:lnTo>
                    <a:lnTo>
                      <a:pt x="59" y="645"/>
                    </a:lnTo>
                    <a:lnTo>
                      <a:pt x="50" y="643"/>
                    </a:lnTo>
                    <a:lnTo>
                      <a:pt x="41" y="637"/>
                    </a:lnTo>
                    <a:lnTo>
                      <a:pt x="32" y="630"/>
                    </a:lnTo>
                    <a:lnTo>
                      <a:pt x="24" y="621"/>
                    </a:lnTo>
                    <a:lnTo>
                      <a:pt x="15" y="614"/>
                    </a:lnTo>
                    <a:lnTo>
                      <a:pt x="8" y="605"/>
                    </a:lnTo>
                    <a:lnTo>
                      <a:pt x="0" y="600"/>
                    </a:lnTo>
                    <a:lnTo>
                      <a:pt x="23" y="558"/>
                    </a:lnTo>
                    <a:lnTo>
                      <a:pt x="40" y="516"/>
                    </a:lnTo>
                    <a:lnTo>
                      <a:pt x="53" y="471"/>
                    </a:lnTo>
                    <a:lnTo>
                      <a:pt x="66" y="426"/>
                    </a:lnTo>
                    <a:lnTo>
                      <a:pt x="79" y="381"/>
                    </a:lnTo>
                    <a:lnTo>
                      <a:pt x="92" y="336"/>
                    </a:lnTo>
                    <a:lnTo>
                      <a:pt x="109" y="294"/>
                    </a:lnTo>
                    <a:lnTo>
                      <a:pt x="130" y="252"/>
                    </a:lnTo>
                    <a:lnTo>
                      <a:pt x="158" y="214"/>
                    </a:lnTo>
                    <a:lnTo>
                      <a:pt x="192" y="178"/>
                    </a:lnTo>
                    <a:lnTo>
                      <a:pt x="273" y="111"/>
                    </a:lnTo>
                    <a:lnTo>
                      <a:pt x="363" y="60"/>
                    </a:lnTo>
                    <a:lnTo>
                      <a:pt x="459" y="26"/>
                    </a:lnTo>
                    <a:lnTo>
                      <a:pt x="559" y="7"/>
                    </a:lnTo>
                    <a:lnTo>
                      <a:pt x="663" y="0"/>
                    </a:lnTo>
                    <a:lnTo>
                      <a:pt x="767" y="6"/>
                    </a:lnTo>
                    <a:lnTo>
                      <a:pt x="872" y="20"/>
                    </a:lnTo>
                    <a:lnTo>
                      <a:pt x="973" y="45"/>
                    </a:lnTo>
                    <a:lnTo>
                      <a:pt x="1070" y="77"/>
                    </a:lnTo>
                    <a:lnTo>
                      <a:pt x="1161" y="114"/>
                    </a:lnTo>
                    <a:lnTo>
                      <a:pt x="1248" y="221"/>
                    </a:lnTo>
                    <a:lnTo>
                      <a:pt x="1248" y="221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535C9892-DF44-2141-96FA-3021B7C4E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1015"/>
                <a:ext cx="26" cy="5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4"/>
                  </a:cxn>
                  <a:cxn ang="0">
                    <a:pos x="41" y="5"/>
                  </a:cxn>
                  <a:cxn ang="0">
                    <a:pos x="36" y="6"/>
                  </a:cxn>
                  <a:cxn ang="0">
                    <a:pos x="32" y="6"/>
                  </a:cxn>
                  <a:cxn ang="0">
                    <a:pos x="26" y="7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2" y="9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6" y="9"/>
                  </a:cxn>
                  <a:cxn ang="0">
                    <a:pos x="12" y="10"/>
                  </a:cxn>
                  <a:cxn ang="0">
                    <a:pos x="17" y="9"/>
                  </a:cxn>
                  <a:cxn ang="0">
                    <a:pos x="21" y="7"/>
                  </a:cxn>
                  <a:cxn ang="0">
                    <a:pos x="25" y="5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1" y="3"/>
                  </a:cxn>
                  <a:cxn ang="0">
                    <a:pos x="51" y="3"/>
                  </a:cxn>
                </a:cxnLst>
                <a:rect l="0" t="0" r="r" b="b"/>
                <a:pathLst>
                  <a:path w="51" h="10">
                    <a:moveTo>
                      <a:pt x="51" y="3"/>
                    </a:moveTo>
                    <a:lnTo>
                      <a:pt x="46" y="4"/>
                    </a:lnTo>
                    <a:lnTo>
                      <a:pt x="41" y="5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26" y="7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12" y="10"/>
                    </a:lnTo>
                    <a:lnTo>
                      <a:pt x="17" y="9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A0C240C6-6C1B-B646-948C-90EF478D1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087"/>
                <a:ext cx="159" cy="76"/>
              </a:xfrm>
              <a:custGeom>
                <a:avLst/>
                <a:gdLst/>
                <a:ahLst/>
                <a:cxnLst>
                  <a:cxn ang="0">
                    <a:pos x="319" y="151"/>
                  </a:cxn>
                  <a:cxn ang="0">
                    <a:pos x="301" y="139"/>
                  </a:cxn>
                  <a:cxn ang="0">
                    <a:pos x="285" y="127"/>
                  </a:cxn>
                  <a:cxn ang="0">
                    <a:pos x="269" y="114"/>
                  </a:cxn>
                  <a:cxn ang="0">
                    <a:pos x="255" y="100"/>
                  </a:cxn>
                  <a:cxn ang="0">
                    <a:pos x="240" y="88"/>
                  </a:cxn>
                  <a:cxn ang="0">
                    <a:pos x="224" y="76"/>
                  </a:cxn>
                  <a:cxn ang="0">
                    <a:pos x="208" y="68"/>
                  </a:cxn>
                  <a:cxn ang="0">
                    <a:pos x="190" y="61"/>
                  </a:cxn>
                  <a:cxn ang="0">
                    <a:pos x="169" y="58"/>
                  </a:cxn>
                  <a:cxn ang="0">
                    <a:pos x="146" y="60"/>
                  </a:cxn>
                  <a:cxn ang="0">
                    <a:pos x="146" y="50"/>
                  </a:cxn>
                  <a:cxn ang="0">
                    <a:pos x="132" y="45"/>
                  </a:cxn>
                  <a:cxn ang="0">
                    <a:pos x="117" y="45"/>
                  </a:cxn>
                  <a:cxn ang="0">
                    <a:pos x="103" y="50"/>
                  </a:cxn>
                  <a:cxn ang="0">
                    <a:pos x="88" y="55"/>
                  </a:cxn>
                  <a:cxn ang="0">
                    <a:pos x="75" y="61"/>
                  </a:cxn>
                  <a:cxn ang="0">
                    <a:pos x="62" y="68"/>
                  </a:cxn>
                  <a:cxn ang="0">
                    <a:pos x="49" y="72"/>
                  </a:cxn>
                  <a:cxn ang="0">
                    <a:pos x="37" y="73"/>
                  </a:cxn>
                  <a:cxn ang="0">
                    <a:pos x="27" y="70"/>
                  </a:cxn>
                  <a:cxn ang="0">
                    <a:pos x="18" y="60"/>
                  </a:cxn>
                  <a:cxn ang="0">
                    <a:pos x="13" y="68"/>
                  </a:cxn>
                  <a:cxn ang="0">
                    <a:pos x="7" y="66"/>
                  </a:cxn>
                  <a:cxn ang="0">
                    <a:pos x="4" y="62"/>
                  </a:cxn>
                  <a:cxn ang="0">
                    <a:pos x="2" y="58"/>
                  </a:cxn>
                  <a:cxn ang="0">
                    <a:pos x="0" y="54"/>
                  </a:cxn>
                  <a:cxn ang="0">
                    <a:pos x="0" y="49"/>
                  </a:cxn>
                  <a:cxn ang="0">
                    <a:pos x="0" y="43"/>
                  </a:cxn>
                  <a:cxn ang="0">
                    <a:pos x="1" y="38"/>
                  </a:cxn>
                  <a:cxn ang="0">
                    <a:pos x="2" y="33"/>
                  </a:cxn>
                  <a:cxn ang="0">
                    <a:pos x="3" y="27"/>
                  </a:cxn>
                  <a:cxn ang="0">
                    <a:pos x="4" y="23"/>
                  </a:cxn>
                  <a:cxn ang="0">
                    <a:pos x="8" y="17"/>
                  </a:cxn>
                  <a:cxn ang="0">
                    <a:pos x="12" y="13"/>
                  </a:cxn>
                  <a:cxn ang="0">
                    <a:pos x="16" y="12"/>
                  </a:cxn>
                  <a:cxn ang="0">
                    <a:pos x="19" y="11"/>
                  </a:cxn>
                  <a:cxn ang="0">
                    <a:pos x="23" y="13"/>
                  </a:cxn>
                  <a:cxn ang="0">
                    <a:pos x="28" y="14"/>
                  </a:cxn>
                  <a:cxn ang="0">
                    <a:pos x="32" y="18"/>
                  </a:cxn>
                  <a:cxn ang="0">
                    <a:pos x="36" y="20"/>
                  </a:cxn>
                  <a:cxn ang="0">
                    <a:pos x="40" y="22"/>
                  </a:cxn>
                  <a:cxn ang="0">
                    <a:pos x="45" y="23"/>
                  </a:cxn>
                  <a:cxn ang="0">
                    <a:pos x="64" y="23"/>
                  </a:cxn>
                  <a:cxn ang="0">
                    <a:pos x="85" y="19"/>
                  </a:cxn>
                  <a:cxn ang="0">
                    <a:pos x="105" y="13"/>
                  </a:cxn>
                  <a:cxn ang="0">
                    <a:pos x="127" y="8"/>
                  </a:cxn>
                  <a:cxn ang="0">
                    <a:pos x="148" y="3"/>
                  </a:cxn>
                  <a:cxn ang="0">
                    <a:pos x="169" y="0"/>
                  </a:cxn>
                  <a:cxn ang="0">
                    <a:pos x="189" y="1"/>
                  </a:cxn>
                  <a:cxn ang="0">
                    <a:pos x="208" y="6"/>
                  </a:cxn>
                  <a:cxn ang="0">
                    <a:pos x="226" y="18"/>
                  </a:cxn>
                  <a:cxn ang="0">
                    <a:pos x="242" y="36"/>
                  </a:cxn>
                  <a:cxn ang="0">
                    <a:pos x="319" y="151"/>
                  </a:cxn>
                  <a:cxn ang="0">
                    <a:pos x="319" y="151"/>
                  </a:cxn>
                </a:cxnLst>
                <a:rect l="0" t="0" r="r" b="b"/>
                <a:pathLst>
                  <a:path w="319" h="151">
                    <a:moveTo>
                      <a:pt x="319" y="151"/>
                    </a:moveTo>
                    <a:lnTo>
                      <a:pt x="301" y="139"/>
                    </a:lnTo>
                    <a:lnTo>
                      <a:pt x="285" y="127"/>
                    </a:lnTo>
                    <a:lnTo>
                      <a:pt x="269" y="114"/>
                    </a:lnTo>
                    <a:lnTo>
                      <a:pt x="255" y="100"/>
                    </a:lnTo>
                    <a:lnTo>
                      <a:pt x="240" y="88"/>
                    </a:lnTo>
                    <a:lnTo>
                      <a:pt x="224" y="76"/>
                    </a:lnTo>
                    <a:lnTo>
                      <a:pt x="208" y="68"/>
                    </a:lnTo>
                    <a:lnTo>
                      <a:pt x="190" y="61"/>
                    </a:lnTo>
                    <a:lnTo>
                      <a:pt x="169" y="58"/>
                    </a:lnTo>
                    <a:lnTo>
                      <a:pt x="146" y="60"/>
                    </a:lnTo>
                    <a:lnTo>
                      <a:pt x="146" y="50"/>
                    </a:lnTo>
                    <a:lnTo>
                      <a:pt x="132" y="45"/>
                    </a:lnTo>
                    <a:lnTo>
                      <a:pt x="117" y="45"/>
                    </a:lnTo>
                    <a:lnTo>
                      <a:pt x="103" y="50"/>
                    </a:lnTo>
                    <a:lnTo>
                      <a:pt x="88" y="55"/>
                    </a:lnTo>
                    <a:lnTo>
                      <a:pt x="75" y="61"/>
                    </a:lnTo>
                    <a:lnTo>
                      <a:pt x="62" y="68"/>
                    </a:lnTo>
                    <a:lnTo>
                      <a:pt x="49" y="72"/>
                    </a:lnTo>
                    <a:lnTo>
                      <a:pt x="37" y="73"/>
                    </a:lnTo>
                    <a:lnTo>
                      <a:pt x="27" y="70"/>
                    </a:lnTo>
                    <a:lnTo>
                      <a:pt x="18" y="60"/>
                    </a:lnTo>
                    <a:lnTo>
                      <a:pt x="13" y="68"/>
                    </a:lnTo>
                    <a:lnTo>
                      <a:pt x="7" y="66"/>
                    </a:lnTo>
                    <a:lnTo>
                      <a:pt x="4" y="62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2" y="33"/>
                    </a:lnTo>
                    <a:lnTo>
                      <a:pt x="3" y="27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13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23" y="13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6" y="20"/>
                    </a:lnTo>
                    <a:lnTo>
                      <a:pt x="40" y="22"/>
                    </a:lnTo>
                    <a:lnTo>
                      <a:pt x="45" y="23"/>
                    </a:lnTo>
                    <a:lnTo>
                      <a:pt x="64" y="23"/>
                    </a:lnTo>
                    <a:lnTo>
                      <a:pt x="85" y="19"/>
                    </a:lnTo>
                    <a:lnTo>
                      <a:pt x="105" y="13"/>
                    </a:lnTo>
                    <a:lnTo>
                      <a:pt x="127" y="8"/>
                    </a:lnTo>
                    <a:lnTo>
                      <a:pt x="148" y="3"/>
                    </a:lnTo>
                    <a:lnTo>
                      <a:pt x="169" y="0"/>
                    </a:lnTo>
                    <a:lnTo>
                      <a:pt x="189" y="1"/>
                    </a:lnTo>
                    <a:lnTo>
                      <a:pt x="208" y="6"/>
                    </a:lnTo>
                    <a:lnTo>
                      <a:pt x="226" y="18"/>
                    </a:lnTo>
                    <a:lnTo>
                      <a:pt x="242" y="36"/>
                    </a:lnTo>
                    <a:lnTo>
                      <a:pt x="319" y="151"/>
                    </a:lnTo>
                    <a:lnTo>
                      <a:pt x="319" y="151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xmlns="" id="{FD441E7F-FAE1-5D4B-B510-1EAAE86F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10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xmlns="" id="{75C31E39-5991-EA4F-BFC4-3DFAC8A13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12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xmlns="" id="{84B7300A-9591-F54F-B4EE-FAC4C3304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136"/>
                <a:ext cx="29" cy="8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3" y="3"/>
                  </a:cxn>
                  <a:cxn ang="0">
                    <a:pos x="48" y="5"/>
                  </a:cxn>
                  <a:cxn ang="0">
                    <a:pos x="43" y="7"/>
                  </a:cxn>
                  <a:cxn ang="0">
                    <a:pos x="37" y="9"/>
                  </a:cxn>
                  <a:cxn ang="0">
                    <a:pos x="32" y="10"/>
                  </a:cxn>
                  <a:cxn ang="0">
                    <a:pos x="26" y="13"/>
                  </a:cxn>
                  <a:cxn ang="0">
                    <a:pos x="20" y="14"/>
                  </a:cxn>
                  <a:cxn ang="0">
                    <a:pos x="14" y="15"/>
                  </a:cxn>
                  <a:cxn ang="0">
                    <a:pos x="8" y="15"/>
                  </a:cxn>
                  <a:cxn ang="0">
                    <a:pos x="0" y="15"/>
                  </a:cxn>
                  <a:cxn ang="0">
                    <a:pos x="7" y="13"/>
                  </a:cxn>
                  <a:cxn ang="0">
                    <a:pos x="12" y="10"/>
                  </a:cxn>
                  <a:cxn ang="0">
                    <a:pos x="17" y="8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3" y="2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1"/>
                  </a:cxn>
                  <a:cxn ang="0">
                    <a:pos x="59" y="1"/>
                  </a:cxn>
                </a:cxnLst>
                <a:rect l="0" t="0" r="r" b="b"/>
                <a:pathLst>
                  <a:path w="59" h="15">
                    <a:moveTo>
                      <a:pt x="59" y="1"/>
                    </a:moveTo>
                    <a:lnTo>
                      <a:pt x="53" y="3"/>
                    </a:lnTo>
                    <a:lnTo>
                      <a:pt x="48" y="5"/>
                    </a:lnTo>
                    <a:lnTo>
                      <a:pt x="43" y="7"/>
                    </a:lnTo>
                    <a:lnTo>
                      <a:pt x="37" y="9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20" y="14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7" y="13"/>
                    </a:lnTo>
                    <a:lnTo>
                      <a:pt x="12" y="10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3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9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xmlns="" id="{12B3353F-DE7F-5243-85FF-06B3A4DA3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164"/>
                <a:ext cx="35" cy="31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59" y="6"/>
                  </a:cxn>
                  <a:cxn ang="0">
                    <a:pos x="51" y="11"/>
                  </a:cxn>
                  <a:cxn ang="0">
                    <a:pos x="43" y="15"/>
                  </a:cxn>
                  <a:cxn ang="0">
                    <a:pos x="37" y="22"/>
                  </a:cxn>
                  <a:cxn ang="0">
                    <a:pos x="32" y="28"/>
                  </a:cxn>
                  <a:cxn ang="0">
                    <a:pos x="25" y="34"/>
                  </a:cxn>
                  <a:cxn ang="0">
                    <a:pos x="20" y="41"/>
                  </a:cxn>
                  <a:cxn ang="0">
                    <a:pos x="14" y="47"/>
                  </a:cxn>
                  <a:cxn ang="0">
                    <a:pos x="7" y="55"/>
                  </a:cxn>
                  <a:cxn ang="0">
                    <a:pos x="0" y="61"/>
                  </a:cxn>
                  <a:cxn ang="0">
                    <a:pos x="2" y="54"/>
                  </a:cxn>
                  <a:cxn ang="0">
                    <a:pos x="6" y="46"/>
                  </a:cxn>
                  <a:cxn ang="0">
                    <a:pos x="11" y="37"/>
                  </a:cxn>
                  <a:cxn ang="0">
                    <a:pos x="18" y="28"/>
                  </a:cxn>
                  <a:cxn ang="0">
                    <a:pos x="25" y="19"/>
                  </a:cxn>
                  <a:cxn ang="0">
                    <a:pos x="34" y="12"/>
                  </a:cxn>
                  <a:cxn ang="0">
                    <a:pos x="42" y="7"/>
                  </a:cxn>
                  <a:cxn ang="0">
                    <a:pos x="51" y="2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69" y="2"/>
                  </a:cxn>
                  <a:cxn ang="0">
                    <a:pos x="68" y="2"/>
                  </a:cxn>
                </a:cxnLst>
                <a:rect l="0" t="0" r="r" b="b"/>
                <a:pathLst>
                  <a:path w="69" h="61">
                    <a:moveTo>
                      <a:pt x="68" y="2"/>
                    </a:moveTo>
                    <a:lnTo>
                      <a:pt x="59" y="6"/>
                    </a:lnTo>
                    <a:lnTo>
                      <a:pt x="51" y="11"/>
                    </a:lnTo>
                    <a:lnTo>
                      <a:pt x="43" y="15"/>
                    </a:lnTo>
                    <a:lnTo>
                      <a:pt x="37" y="22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0" y="41"/>
                    </a:lnTo>
                    <a:lnTo>
                      <a:pt x="14" y="47"/>
                    </a:lnTo>
                    <a:lnTo>
                      <a:pt x="7" y="55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6" y="46"/>
                    </a:lnTo>
                    <a:lnTo>
                      <a:pt x="11" y="37"/>
                    </a:lnTo>
                    <a:lnTo>
                      <a:pt x="18" y="28"/>
                    </a:lnTo>
                    <a:lnTo>
                      <a:pt x="25" y="19"/>
                    </a:lnTo>
                    <a:lnTo>
                      <a:pt x="34" y="12"/>
                    </a:lnTo>
                    <a:lnTo>
                      <a:pt x="42" y="7"/>
                    </a:lnTo>
                    <a:lnTo>
                      <a:pt x="51" y="2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xmlns="" id="{DE73FBEF-0A20-1841-B30E-A1801BC8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163"/>
                <a:ext cx="44" cy="54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0" y="98"/>
                  </a:cxn>
                  <a:cxn ang="0">
                    <a:pos x="72" y="85"/>
                  </a:cxn>
                  <a:cxn ang="0">
                    <a:pos x="65" y="74"/>
                  </a:cxn>
                  <a:cxn ang="0">
                    <a:pos x="57" y="62"/>
                  </a:cxn>
                  <a:cxn ang="0">
                    <a:pos x="50" y="49"/>
                  </a:cxn>
                  <a:cxn ang="0">
                    <a:pos x="41" y="38"/>
                  </a:cxn>
                  <a:cxn ang="0">
                    <a:pos x="33" y="27"/>
                  </a:cxn>
                  <a:cxn ang="0">
                    <a:pos x="22" y="17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12" y="5"/>
                  </a:cxn>
                  <a:cxn ang="0">
                    <a:pos x="25" y="12"/>
                  </a:cxn>
                  <a:cxn ang="0">
                    <a:pos x="37" y="20"/>
                  </a:cxn>
                  <a:cxn ang="0">
                    <a:pos x="49" y="30"/>
                  </a:cxn>
                  <a:cxn ang="0">
                    <a:pos x="58" y="42"/>
                  </a:cxn>
                  <a:cxn ang="0">
                    <a:pos x="68" y="53"/>
                  </a:cxn>
                  <a:cxn ang="0">
                    <a:pos x="75" y="67"/>
                  </a:cxn>
                  <a:cxn ang="0">
                    <a:pos x="82" y="81"/>
                  </a:cxn>
                  <a:cxn ang="0">
                    <a:pos x="86" y="95"/>
                  </a:cxn>
                  <a:cxn ang="0">
                    <a:pos x="87" y="109"/>
                  </a:cxn>
                  <a:cxn ang="0">
                    <a:pos x="87" y="109"/>
                  </a:cxn>
                </a:cxnLst>
                <a:rect l="0" t="0" r="r" b="b"/>
                <a:pathLst>
                  <a:path w="87" h="109">
                    <a:moveTo>
                      <a:pt x="87" y="109"/>
                    </a:moveTo>
                    <a:lnTo>
                      <a:pt x="80" y="98"/>
                    </a:lnTo>
                    <a:lnTo>
                      <a:pt x="72" y="85"/>
                    </a:lnTo>
                    <a:lnTo>
                      <a:pt x="65" y="74"/>
                    </a:lnTo>
                    <a:lnTo>
                      <a:pt x="57" y="62"/>
                    </a:lnTo>
                    <a:lnTo>
                      <a:pt x="50" y="49"/>
                    </a:lnTo>
                    <a:lnTo>
                      <a:pt x="41" y="38"/>
                    </a:lnTo>
                    <a:lnTo>
                      <a:pt x="33" y="27"/>
                    </a:lnTo>
                    <a:lnTo>
                      <a:pt x="22" y="17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5" y="12"/>
                    </a:lnTo>
                    <a:lnTo>
                      <a:pt x="37" y="20"/>
                    </a:lnTo>
                    <a:lnTo>
                      <a:pt x="49" y="30"/>
                    </a:lnTo>
                    <a:lnTo>
                      <a:pt x="58" y="42"/>
                    </a:lnTo>
                    <a:lnTo>
                      <a:pt x="68" y="53"/>
                    </a:lnTo>
                    <a:lnTo>
                      <a:pt x="75" y="67"/>
                    </a:lnTo>
                    <a:lnTo>
                      <a:pt x="82" y="81"/>
                    </a:lnTo>
                    <a:lnTo>
                      <a:pt x="86" y="95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xmlns="" id="{0D8A15BC-9A0E-934A-A7C8-D901B9118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166"/>
                <a:ext cx="14" cy="6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2"/>
                  </a:cxn>
                  <a:cxn ang="0">
                    <a:pos x="27" y="5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28" y="10"/>
                  </a:cxn>
                </a:cxnLst>
                <a:rect l="0" t="0" r="r" b="b"/>
                <a:pathLst>
                  <a:path w="29" h="10">
                    <a:moveTo>
                      <a:pt x="28" y="10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7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0B71D3CC-47F0-A944-A261-C82D8A409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175"/>
                <a:ext cx="74" cy="29"/>
              </a:xfrm>
              <a:custGeom>
                <a:avLst/>
                <a:gdLst/>
                <a:ahLst/>
                <a:cxnLst>
                  <a:cxn ang="0">
                    <a:pos x="149" y="25"/>
                  </a:cxn>
                  <a:cxn ang="0">
                    <a:pos x="150" y="57"/>
                  </a:cxn>
                  <a:cxn ang="0">
                    <a:pos x="134" y="57"/>
                  </a:cxn>
                  <a:cxn ang="0">
                    <a:pos x="119" y="55"/>
                  </a:cxn>
                  <a:cxn ang="0">
                    <a:pos x="104" y="53"/>
                  </a:cxn>
                  <a:cxn ang="0">
                    <a:pos x="89" y="50"/>
                  </a:cxn>
                  <a:cxn ang="0">
                    <a:pos x="74" y="45"/>
                  </a:cxn>
                  <a:cxn ang="0">
                    <a:pos x="59" y="41"/>
                  </a:cxn>
                  <a:cxn ang="0">
                    <a:pos x="45" y="37"/>
                  </a:cxn>
                  <a:cxn ang="0">
                    <a:pos x="30" y="33"/>
                  </a:cxn>
                  <a:cxn ang="0">
                    <a:pos x="15" y="29"/>
                  </a:cxn>
                  <a:cxn ang="0">
                    <a:pos x="0" y="25"/>
                  </a:cxn>
                  <a:cxn ang="0">
                    <a:pos x="16" y="24"/>
                  </a:cxn>
                  <a:cxn ang="0">
                    <a:pos x="33" y="21"/>
                  </a:cxn>
                  <a:cxn ang="0">
                    <a:pos x="50" y="16"/>
                  </a:cxn>
                  <a:cxn ang="0">
                    <a:pos x="68" y="9"/>
                  </a:cxn>
                  <a:cxn ang="0">
                    <a:pos x="85" y="4"/>
                  </a:cxn>
                  <a:cxn ang="0">
                    <a:pos x="102" y="0"/>
                  </a:cxn>
                  <a:cxn ang="0">
                    <a:pos x="117" y="0"/>
                  </a:cxn>
                  <a:cxn ang="0">
                    <a:pos x="129" y="3"/>
                  </a:cxn>
                  <a:cxn ang="0">
                    <a:pos x="141" y="10"/>
                  </a:cxn>
                  <a:cxn ang="0">
                    <a:pos x="150" y="25"/>
                  </a:cxn>
                  <a:cxn ang="0">
                    <a:pos x="150" y="25"/>
                  </a:cxn>
                  <a:cxn ang="0">
                    <a:pos x="149" y="25"/>
                  </a:cxn>
                </a:cxnLst>
                <a:rect l="0" t="0" r="r" b="b"/>
                <a:pathLst>
                  <a:path w="150" h="57">
                    <a:moveTo>
                      <a:pt x="149" y="25"/>
                    </a:moveTo>
                    <a:lnTo>
                      <a:pt x="150" y="57"/>
                    </a:lnTo>
                    <a:lnTo>
                      <a:pt x="134" y="57"/>
                    </a:lnTo>
                    <a:lnTo>
                      <a:pt x="119" y="55"/>
                    </a:lnTo>
                    <a:lnTo>
                      <a:pt x="104" y="53"/>
                    </a:lnTo>
                    <a:lnTo>
                      <a:pt x="89" y="50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7"/>
                    </a:lnTo>
                    <a:lnTo>
                      <a:pt x="30" y="33"/>
                    </a:lnTo>
                    <a:lnTo>
                      <a:pt x="15" y="29"/>
                    </a:lnTo>
                    <a:lnTo>
                      <a:pt x="0" y="25"/>
                    </a:lnTo>
                    <a:lnTo>
                      <a:pt x="16" y="24"/>
                    </a:lnTo>
                    <a:lnTo>
                      <a:pt x="33" y="21"/>
                    </a:lnTo>
                    <a:lnTo>
                      <a:pt x="50" y="16"/>
                    </a:lnTo>
                    <a:lnTo>
                      <a:pt x="68" y="9"/>
                    </a:lnTo>
                    <a:lnTo>
                      <a:pt x="85" y="4"/>
                    </a:lnTo>
                    <a:lnTo>
                      <a:pt x="102" y="0"/>
                    </a:lnTo>
                    <a:lnTo>
                      <a:pt x="117" y="0"/>
                    </a:lnTo>
                    <a:lnTo>
                      <a:pt x="129" y="3"/>
                    </a:lnTo>
                    <a:lnTo>
                      <a:pt x="141" y="10"/>
                    </a:lnTo>
                    <a:lnTo>
                      <a:pt x="150" y="25"/>
                    </a:lnTo>
                    <a:lnTo>
                      <a:pt x="150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4704BE60-472F-B44F-8955-E874EB791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172"/>
                <a:ext cx="77" cy="61"/>
              </a:xfrm>
              <a:custGeom>
                <a:avLst/>
                <a:gdLst/>
                <a:ahLst/>
                <a:cxnLst>
                  <a:cxn ang="0">
                    <a:pos x="152" y="115"/>
                  </a:cxn>
                  <a:cxn ang="0">
                    <a:pos x="136" y="121"/>
                  </a:cxn>
                  <a:cxn ang="0">
                    <a:pos x="120" y="123"/>
                  </a:cxn>
                  <a:cxn ang="0">
                    <a:pos x="105" y="123"/>
                  </a:cxn>
                  <a:cxn ang="0">
                    <a:pos x="89" y="121"/>
                  </a:cxn>
                  <a:cxn ang="0">
                    <a:pos x="74" y="118"/>
                  </a:cxn>
                  <a:cxn ang="0">
                    <a:pos x="60" y="113"/>
                  </a:cxn>
                  <a:cxn ang="0">
                    <a:pos x="45" y="108"/>
                  </a:cxn>
                  <a:cxn ang="0">
                    <a:pos x="30" y="102"/>
                  </a:cxn>
                  <a:cxn ang="0">
                    <a:pos x="15" y="96"/>
                  </a:cxn>
                  <a:cxn ang="0">
                    <a:pos x="0" y="91"/>
                  </a:cxn>
                  <a:cxn ang="0">
                    <a:pos x="7" y="83"/>
                  </a:cxn>
                  <a:cxn ang="0">
                    <a:pos x="12" y="75"/>
                  </a:cxn>
                  <a:cxn ang="0">
                    <a:pos x="15" y="65"/>
                  </a:cxn>
                  <a:cxn ang="0">
                    <a:pos x="16" y="56"/>
                  </a:cxn>
                  <a:cxn ang="0">
                    <a:pos x="17" y="46"/>
                  </a:cxn>
                  <a:cxn ang="0">
                    <a:pos x="18" y="36"/>
                  </a:cxn>
                  <a:cxn ang="0">
                    <a:pos x="20" y="26"/>
                  </a:cxn>
                  <a:cxn ang="0">
                    <a:pos x="22" y="17"/>
                  </a:cxn>
                  <a:cxn ang="0">
                    <a:pos x="26" y="9"/>
                  </a:cxn>
                  <a:cxn ang="0">
                    <a:pos x="32" y="0"/>
                  </a:cxn>
                  <a:cxn ang="0">
                    <a:pos x="51" y="4"/>
                  </a:cxn>
                  <a:cxn ang="0">
                    <a:pos x="67" y="12"/>
                  </a:cxn>
                  <a:cxn ang="0">
                    <a:pos x="80" y="23"/>
                  </a:cxn>
                  <a:cxn ang="0">
                    <a:pos x="90" y="35"/>
                  </a:cxn>
                  <a:cxn ang="0">
                    <a:pos x="100" y="50"/>
                  </a:cxn>
                  <a:cxn ang="0">
                    <a:pos x="110" y="65"/>
                  </a:cxn>
                  <a:cxn ang="0">
                    <a:pos x="118" y="80"/>
                  </a:cxn>
                  <a:cxn ang="0">
                    <a:pos x="128" y="94"/>
                  </a:cxn>
                  <a:cxn ang="0">
                    <a:pos x="140" y="106"/>
                  </a:cxn>
                  <a:cxn ang="0">
                    <a:pos x="152" y="115"/>
                  </a:cxn>
                  <a:cxn ang="0">
                    <a:pos x="152" y="115"/>
                  </a:cxn>
                </a:cxnLst>
                <a:rect l="0" t="0" r="r" b="b"/>
                <a:pathLst>
                  <a:path w="152" h="123">
                    <a:moveTo>
                      <a:pt x="152" y="115"/>
                    </a:moveTo>
                    <a:lnTo>
                      <a:pt x="136" y="121"/>
                    </a:lnTo>
                    <a:lnTo>
                      <a:pt x="120" y="123"/>
                    </a:lnTo>
                    <a:lnTo>
                      <a:pt x="105" y="123"/>
                    </a:lnTo>
                    <a:lnTo>
                      <a:pt x="89" y="121"/>
                    </a:lnTo>
                    <a:lnTo>
                      <a:pt x="74" y="118"/>
                    </a:lnTo>
                    <a:lnTo>
                      <a:pt x="60" y="113"/>
                    </a:lnTo>
                    <a:lnTo>
                      <a:pt x="45" y="108"/>
                    </a:lnTo>
                    <a:lnTo>
                      <a:pt x="30" y="102"/>
                    </a:lnTo>
                    <a:lnTo>
                      <a:pt x="15" y="96"/>
                    </a:lnTo>
                    <a:lnTo>
                      <a:pt x="0" y="91"/>
                    </a:lnTo>
                    <a:lnTo>
                      <a:pt x="7" y="83"/>
                    </a:lnTo>
                    <a:lnTo>
                      <a:pt x="12" y="75"/>
                    </a:lnTo>
                    <a:lnTo>
                      <a:pt x="15" y="65"/>
                    </a:lnTo>
                    <a:lnTo>
                      <a:pt x="16" y="56"/>
                    </a:lnTo>
                    <a:lnTo>
                      <a:pt x="17" y="46"/>
                    </a:lnTo>
                    <a:lnTo>
                      <a:pt x="18" y="36"/>
                    </a:lnTo>
                    <a:lnTo>
                      <a:pt x="20" y="26"/>
                    </a:lnTo>
                    <a:lnTo>
                      <a:pt x="22" y="17"/>
                    </a:lnTo>
                    <a:lnTo>
                      <a:pt x="26" y="9"/>
                    </a:lnTo>
                    <a:lnTo>
                      <a:pt x="32" y="0"/>
                    </a:lnTo>
                    <a:lnTo>
                      <a:pt x="51" y="4"/>
                    </a:lnTo>
                    <a:lnTo>
                      <a:pt x="67" y="12"/>
                    </a:lnTo>
                    <a:lnTo>
                      <a:pt x="80" y="23"/>
                    </a:lnTo>
                    <a:lnTo>
                      <a:pt x="90" y="35"/>
                    </a:lnTo>
                    <a:lnTo>
                      <a:pt x="100" y="50"/>
                    </a:lnTo>
                    <a:lnTo>
                      <a:pt x="110" y="65"/>
                    </a:lnTo>
                    <a:lnTo>
                      <a:pt x="118" y="80"/>
                    </a:lnTo>
                    <a:lnTo>
                      <a:pt x="128" y="94"/>
                    </a:lnTo>
                    <a:lnTo>
                      <a:pt x="140" y="106"/>
                    </a:lnTo>
                    <a:lnTo>
                      <a:pt x="152" y="115"/>
                    </a:lnTo>
                    <a:lnTo>
                      <a:pt x="152" y="115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CB190AAB-222D-4849-8928-B0F1271A9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188"/>
                <a:ext cx="652" cy="553"/>
              </a:xfrm>
              <a:custGeom>
                <a:avLst/>
                <a:gdLst/>
                <a:ahLst/>
                <a:cxnLst>
                  <a:cxn ang="0">
                    <a:pos x="1217" y="253"/>
                  </a:cxn>
                  <a:cxn ang="0">
                    <a:pos x="1103" y="444"/>
                  </a:cxn>
                  <a:cxn ang="0">
                    <a:pos x="1016" y="514"/>
                  </a:cxn>
                  <a:cxn ang="0">
                    <a:pos x="1001" y="488"/>
                  </a:cxn>
                  <a:cxn ang="0">
                    <a:pos x="985" y="499"/>
                  </a:cxn>
                  <a:cxn ang="0">
                    <a:pos x="999" y="542"/>
                  </a:cxn>
                  <a:cxn ang="0">
                    <a:pos x="1141" y="443"/>
                  </a:cxn>
                  <a:cxn ang="0">
                    <a:pos x="1238" y="336"/>
                  </a:cxn>
                  <a:cxn ang="0">
                    <a:pos x="1233" y="373"/>
                  </a:cxn>
                  <a:cxn ang="0">
                    <a:pos x="1233" y="395"/>
                  </a:cxn>
                  <a:cxn ang="0">
                    <a:pos x="1268" y="444"/>
                  </a:cxn>
                  <a:cxn ang="0">
                    <a:pos x="1275" y="525"/>
                  </a:cxn>
                  <a:cxn ang="0">
                    <a:pos x="1285" y="609"/>
                  </a:cxn>
                  <a:cxn ang="0">
                    <a:pos x="1269" y="709"/>
                  </a:cxn>
                  <a:cxn ang="0">
                    <a:pos x="989" y="886"/>
                  </a:cxn>
                  <a:cxn ang="0">
                    <a:pos x="1154" y="639"/>
                  </a:cxn>
                  <a:cxn ang="0">
                    <a:pos x="1046" y="729"/>
                  </a:cxn>
                  <a:cxn ang="0">
                    <a:pos x="515" y="1095"/>
                  </a:cxn>
                  <a:cxn ang="0">
                    <a:pos x="396" y="992"/>
                  </a:cxn>
                  <a:cxn ang="0">
                    <a:pos x="406" y="970"/>
                  </a:cxn>
                  <a:cxn ang="0">
                    <a:pos x="320" y="946"/>
                  </a:cxn>
                  <a:cxn ang="0">
                    <a:pos x="168" y="918"/>
                  </a:cxn>
                  <a:cxn ang="0">
                    <a:pos x="72" y="810"/>
                  </a:cxn>
                  <a:cxn ang="0">
                    <a:pos x="143" y="677"/>
                  </a:cxn>
                  <a:cxn ang="0">
                    <a:pos x="220" y="666"/>
                  </a:cxn>
                  <a:cxn ang="0">
                    <a:pos x="182" y="629"/>
                  </a:cxn>
                  <a:cxn ang="0">
                    <a:pos x="148" y="573"/>
                  </a:cxn>
                  <a:cxn ang="0">
                    <a:pos x="237" y="568"/>
                  </a:cxn>
                  <a:cxn ang="0">
                    <a:pos x="454" y="521"/>
                  </a:cxn>
                  <a:cxn ang="0">
                    <a:pos x="447" y="494"/>
                  </a:cxn>
                  <a:cxn ang="0">
                    <a:pos x="372" y="445"/>
                  </a:cxn>
                  <a:cxn ang="0">
                    <a:pos x="107" y="375"/>
                  </a:cxn>
                  <a:cxn ang="0">
                    <a:pos x="55" y="361"/>
                  </a:cxn>
                  <a:cxn ang="0">
                    <a:pos x="5" y="242"/>
                  </a:cxn>
                  <a:cxn ang="0">
                    <a:pos x="139" y="114"/>
                  </a:cxn>
                  <a:cxn ang="0">
                    <a:pos x="235" y="147"/>
                  </a:cxn>
                  <a:cxn ang="0">
                    <a:pos x="288" y="344"/>
                  </a:cxn>
                  <a:cxn ang="0">
                    <a:pos x="562" y="425"/>
                  </a:cxn>
                  <a:cxn ang="0">
                    <a:pos x="745" y="297"/>
                  </a:cxn>
                  <a:cxn ang="0">
                    <a:pos x="680" y="343"/>
                  </a:cxn>
                  <a:cxn ang="0">
                    <a:pos x="518" y="339"/>
                  </a:cxn>
                  <a:cxn ang="0">
                    <a:pos x="594" y="270"/>
                  </a:cxn>
                  <a:cxn ang="0">
                    <a:pos x="575" y="256"/>
                  </a:cxn>
                  <a:cxn ang="0">
                    <a:pos x="571" y="213"/>
                  </a:cxn>
                  <a:cxn ang="0">
                    <a:pos x="857" y="128"/>
                  </a:cxn>
                  <a:cxn ang="0">
                    <a:pos x="845" y="142"/>
                  </a:cxn>
                  <a:cxn ang="0">
                    <a:pos x="845" y="197"/>
                  </a:cxn>
                  <a:cxn ang="0">
                    <a:pos x="941" y="182"/>
                  </a:cxn>
                  <a:cxn ang="0">
                    <a:pos x="971" y="127"/>
                  </a:cxn>
                  <a:cxn ang="0">
                    <a:pos x="953" y="128"/>
                  </a:cxn>
                  <a:cxn ang="0">
                    <a:pos x="909" y="142"/>
                  </a:cxn>
                  <a:cxn ang="0">
                    <a:pos x="952" y="119"/>
                  </a:cxn>
                  <a:cxn ang="0">
                    <a:pos x="982" y="121"/>
                  </a:cxn>
                  <a:cxn ang="0">
                    <a:pos x="1012" y="121"/>
                  </a:cxn>
                  <a:cxn ang="0">
                    <a:pos x="1111" y="0"/>
                  </a:cxn>
                  <a:cxn ang="0">
                    <a:pos x="1187" y="19"/>
                  </a:cxn>
                </a:cxnLst>
                <a:rect l="0" t="0" r="r" b="b"/>
                <a:pathLst>
                  <a:path w="1303" h="1108">
                    <a:moveTo>
                      <a:pt x="1202" y="32"/>
                    </a:moveTo>
                    <a:lnTo>
                      <a:pt x="1221" y="61"/>
                    </a:lnTo>
                    <a:lnTo>
                      <a:pt x="1233" y="91"/>
                    </a:lnTo>
                    <a:lnTo>
                      <a:pt x="1239" y="123"/>
                    </a:lnTo>
                    <a:lnTo>
                      <a:pt x="1239" y="155"/>
                    </a:lnTo>
                    <a:lnTo>
                      <a:pt x="1235" y="188"/>
                    </a:lnTo>
                    <a:lnTo>
                      <a:pt x="1228" y="221"/>
                    </a:lnTo>
                    <a:lnTo>
                      <a:pt x="1217" y="253"/>
                    </a:lnTo>
                    <a:lnTo>
                      <a:pt x="1204" y="283"/>
                    </a:lnTo>
                    <a:lnTo>
                      <a:pt x="1189" y="313"/>
                    </a:lnTo>
                    <a:lnTo>
                      <a:pt x="1175" y="340"/>
                    </a:lnTo>
                    <a:lnTo>
                      <a:pt x="1156" y="357"/>
                    </a:lnTo>
                    <a:lnTo>
                      <a:pt x="1140" y="377"/>
                    </a:lnTo>
                    <a:lnTo>
                      <a:pt x="1126" y="398"/>
                    </a:lnTo>
                    <a:lnTo>
                      <a:pt x="1115" y="422"/>
                    </a:lnTo>
                    <a:lnTo>
                      <a:pt x="1103" y="444"/>
                    </a:lnTo>
                    <a:lnTo>
                      <a:pt x="1091" y="466"/>
                    </a:lnTo>
                    <a:lnTo>
                      <a:pt x="1077" y="486"/>
                    </a:lnTo>
                    <a:lnTo>
                      <a:pt x="1061" y="503"/>
                    </a:lnTo>
                    <a:lnTo>
                      <a:pt x="1041" y="517"/>
                    </a:lnTo>
                    <a:lnTo>
                      <a:pt x="1015" y="526"/>
                    </a:lnTo>
                    <a:lnTo>
                      <a:pt x="1015" y="522"/>
                    </a:lnTo>
                    <a:lnTo>
                      <a:pt x="1015" y="518"/>
                    </a:lnTo>
                    <a:lnTo>
                      <a:pt x="1016" y="514"/>
                    </a:lnTo>
                    <a:lnTo>
                      <a:pt x="1016" y="509"/>
                    </a:lnTo>
                    <a:lnTo>
                      <a:pt x="1016" y="506"/>
                    </a:lnTo>
                    <a:lnTo>
                      <a:pt x="1015" y="502"/>
                    </a:lnTo>
                    <a:lnTo>
                      <a:pt x="1014" y="498"/>
                    </a:lnTo>
                    <a:lnTo>
                      <a:pt x="1012" y="494"/>
                    </a:lnTo>
                    <a:lnTo>
                      <a:pt x="1009" y="491"/>
                    </a:lnTo>
                    <a:lnTo>
                      <a:pt x="1005" y="489"/>
                    </a:lnTo>
                    <a:lnTo>
                      <a:pt x="1001" y="488"/>
                    </a:lnTo>
                    <a:lnTo>
                      <a:pt x="999" y="488"/>
                    </a:lnTo>
                    <a:lnTo>
                      <a:pt x="997" y="488"/>
                    </a:lnTo>
                    <a:lnTo>
                      <a:pt x="995" y="490"/>
                    </a:lnTo>
                    <a:lnTo>
                      <a:pt x="993" y="491"/>
                    </a:lnTo>
                    <a:lnTo>
                      <a:pt x="991" y="493"/>
                    </a:lnTo>
                    <a:lnTo>
                      <a:pt x="990" y="495"/>
                    </a:lnTo>
                    <a:lnTo>
                      <a:pt x="988" y="496"/>
                    </a:lnTo>
                    <a:lnTo>
                      <a:pt x="985" y="499"/>
                    </a:lnTo>
                    <a:lnTo>
                      <a:pt x="983" y="500"/>
                    </a:lnTo>
                    <a:lnTo>
                      <a:pt x="983" y="507"/>
                    </a:lnTo>
                    <a:lnTo>
                      <a:pt x="983" y="514"/>
                    </a:lnTo>
                    <a:lnTo>
                      <a:pt x="985" y="520"/>
                    </a:lnTo>
                    <a:lnTo>
                      <a:pt x="988" y="526"/>
                    </a:lnTo>
                    <a:lnTo>
                      <a:pt x="991" y="533"/>
                    </a:lnTo>
                    <a:lnTo>
                      <a:pt x="995" y="538"/>
                    </a:lnTo>
                    <a:lnTo>
                      <a:pt x="999" y="542"/>
                    </a:lnTo>
                    <a:lnTo>
                      <a:pt x="1005" y="547"/>
                    </a:lnTo>
                    <a:lnTo>
                      <a:pt x="1010" y="550"/>
                    </a:lnTo>
                    <a:lnTo>
                      <a:pt x="1015" y="553"/>
                    </a:lnTo>
                    <a:lnTo>
                      <a:pt x="1053" y="543"/>
                    </a:lnTo>
                    <a:lnTo>
                      <a:pt x="1081" y="526"/>
                    </a:lnTo>
                    <a:lnTo>
                      <a:pt x="1105" y="502"/>
                    </a:lnTo>
                    <a:lnTo>
                      <a:pt x="1124" y="474"/>
                    </a:lnTo>
                    <a:lnTo>
                      <a:pt x="1141" y="443"/>
                    </a:lnTo>
                    <a:lnTo>
                      <a:pt x="1157" y="412"/>
                    </a:lnTo>
                    <a:lnTo>
                      <a:pt x="1174" y="383"/>
                    </a:lnTo>
                    <a:lnTo>
                      <a:pt x="1196" y="358"/>
                    </a:lnTo>
                    <a:lnTo>
                      <a:pt x="1220" y="340"/>
                    </a:lnTo>
                    <a:lnTo>
                      <a:pt x="1252" y="329"/>
                    </a:lnTo>
                    <a:lnTo>
                      <a:pt x="1248" y="330"/>
                    </a:lnTo>
                    <a:lnTo>
                      <a:pt x="1244" y="332"/>
                    </a:lnTo>
                    <a:lnTo>
                      <a:pt x="1238" y="336"/>
                    </a:lnTo>
                    <a:lnTo>
                      <a:pt x="1234" y="342"/>
                    </a:lnTo>
                    <a:lnTo>
                      <a:pt x="1231" y="347"/>
                    </a:lnTo>
                    <a:lnTo>
                      <a:pt x="1229" y="353"/>
                    </a:lnTo>
                    <a:lnTo>
                      <a:pt x="1228" y="359"/>
                    </a:lnTo>
                    <a:lnTo>
                      <a:pt x="1229" y="364"/>
                    </a:lnTo>
                    <a:lnTo>
                      <a:pt x="1233" y="368"/>
                    </a:lnTo>
                    <a:lnTo>
                      <a:pt x="1239" y="372"/>
                    </a:lnTo>
                    <a:lnTo>
                      <a:pt x="1233" y="373"/>
                    </a:lnTo>
                    <a:lnTo>
                      <a:pt x="1230" y="375"/>
                    </a:lnTo>
                    <a:lnTo>
                      <a:pt x="1229" y="377"/>
                    </a:lnTo>
                    <a:lnTo>
                      <a:pt x="1230" y="379"/>
                    </a:lnTo>
                    <a:lnTo>
                      <a:pt x="1231" y="382"/>
                    </a:lnTo>
                    <a:lnTo>
                      <a:pt x="1233" y="385"/>
                    </a:lnTo>
                    <a:lnTo>
                      <a:pt x="1234" y="389"/>
                    </a:lnTo>
                    <a:lnTo>
                      <a:pt x="1234" y="392"/>
                    </a:lnTo>
                    <a:lnTo>
                      <a:pt x="1233" y="395"/>
                    </a:lnTo>
                    <a:lnTo>
                      <a:pt x="1229" y="398"/>
                    </a:lnTo>
                    <a:lnTo>
                      <a:pt x="1238" y="399"/>
                    </a:lnTo>
                    <a:lnTo>
                      <a:pt x="1246" y="403"/>
                    </a:lnTo>
                    <a:lnTo>
                      <a:pt x="1252" y="408"/>
                    </a:lnTo>
                    <a:lnTo>
                      <a:pt x="1256" y="415"/>
                    </a:lnTo>
                    <a:lnTo>
                      <a:pt x="1261" y="424"/>
                    </a:lnTo>
                    <a:lnTo>
                      <a:pt x="1265" y="433"/>
                    </a:lnTo>
                    <a:lnTo>
                      <a:pt x="1268" y="444"/>
                    </a:lnTo>
                    <a:lnTo>
                      <a:pt x="1271" y="455"/>
                    </a:lnTo>
                    <a:lnTo>
                      <a:pt x="1275" y="466"/>
                    </a:lnTo>
                    <a:lnTo>
                      <a:pt x="1279" y="475"/>
                    </a:lnTo>
                    <a:lnTo>
                      <a:pt x="1276" y="484"/>
                    </a:lnTo>
                    <a:lnTo>
                      <a:pt x="1273" y="493"/>
                    </a:lnTo>
                    <a:lnTo>
                      <a:pt x="1272" y="504"/>
                    </a:lnTo>
                    <a:lnTo>
                      <a:pt x="1273" y="515"/>
                    </a:lnTo>
                    <a:lnTo>
                      <a:pt x="1275" y="525"/>
                    </a:lnTo>
                    <a:lnTo>
                      <a:pt x="1278" y="536"/>
                    </a:lnTo>
                    <a:lnTo>
                      <a:pt x="1281" y="547"/>
                    </a:lnTo>
                    <a:lnTo>
                      <a:pt x="1284" y="557"/>
                    </a:lnTo>
                    <a:lnTo>
                      <a:pt x="1288" y="568"/>
                    </a:lnTo>
                    <a:lnTo>
                      <a:pt x="1293" y="577"/>
                    </a:lnTo>
                    <a:lnTo>
                      <a:pt x="1287" y="588"/>
                    </a:lnTo>
                    <a:lnTo>
                      <a:pt x="1285" y="599"/>
                    </a:lnTo>
                    <a:lnTo>
                      <a:pt x="1285" y="609"/>
                    </a:lnTo>
                    <a:lnTo>
                      <a:pt x="1287" y="619"/>
                    </a:lnTo>
                    <a:lnTo>
                      <a:pt x="1289" y="629"/>
                    </a:lnTo>
                    <a:lnTo>
                      <a:pt x="1294" y="639"/>
                    </a:lnTo>
                    <a:lnTo>
                      <a:pt x="1297" y="649"/>
                    </a:lnTo>
                    <a:lnTo>
                      <a:pt x="1300" y="660"/>
                    </a:lnTo>
                    <a:lnTo>
                      <a:pt x="1302" y="670"/>
                    </a:lnTo>
                    <a:lnTo>
                      <a:pt x="1303" y="681"/>
                    </a:lnTo>
                    <a:lnTo>
                      <a:pt x="1269" y="709"/>
                    </a:lnTo>
                    <a:lnTo>
                      <a:pt x="1236" y="736"/>
                    </a:lnTo>
                    <a:lnTo>
                      <a:pt x="1202" y="760"/>
                    </a:lnTo>
                    <a:lnTo>
                      <a:pt x="1168" y="782"/>
                    </a:lnTo>
                    <a:lnTo>
                      <a:pt x="1134" y="805"/>
                    </a:lnTo>
                    <a:lnTo>
                      <a:pt x="1099" y="826"/>
                    </a:lnTo>
                    <a:lnTo>
                      <a:pt x="1062" y="847"/>
                    </a:lnTo>
                    <a:lnTo>
                      <a:pt x="1026" y="867"/>
                    </a:lnTo>
                    <a:lnTo>
                      <a:pt x="989" y="886"/>
                    </a:lnTo>
                    <a:lnTo>
                      <a:pt x="951" y="905"/>
                    </a:lnTo>
                    <a:lnTo>
                      <a:pt x="982" y="868"/>
                    </a:lnTo>
                    <a:lnTo>
                      <a:pt x="1013" y="830"/>
                    </a:lnTo>
                    <a:lnTo>
                      <a:pt x="1042" y="792"/>
                    </a:lnTo>
                    <a:lnTo>
                      <a:pt x="1071" y="754"/>
                    </a:lnTo>
                    <a:lnTo>
                      <a:pt x="1099" y="715"/>
                    </a:lnTo>
                    <a:lnTo>
                      <a:pt x="1126" y="677"/>
                    </a:lnTo>
                    <a:lnTo>
                      <a:pt x="1154" y="639"/>
                    </a:lnTo>
                    <a:lnTo>
                      <a:pt x="1182" y="601"/>
                    </a:lnTo>
                    <a:lnTo>
                      <a:pt x="1211" y="564"/>
                    </a:lnTo>
                    <a:lnTo>
                      <a:pt x="1239" y="526"/>
                    </a:lnTo>
                    <a:lnTo>
                      <a:pt x="1220" y="526"/>
                    </a:lnTo>
                    <a:lnTo>
                      <a:pt x="1173" y="573"/>
                    </a:lnTo>
                    <a:lnTo>
                      <a:pt x="1128" y="625"/>
                    </a:lnTo>
                    <a:lnTo>
                      <a:pt x="1087" y="676"/>
                    </a:lnTo>
                    <a:lnTo>
                      <a:pt x="1046" y="729"/>
                    </a:lnTo>
                    <a:lnTo>
                      <a:pt x="1005" y="781"/>
                    </a:lnTo>
                    <a:lnTo>
                      <a:pt x="963" y="833"/>
                    </a:lnTo>
                    <a:lnTo>
                      <a:pt x="918" y="882"/>
                    </a:lnTo>
                    <a:lnTo>
                      <a:pt x="870" y="927"/>
                    </a:lnTo>
                    <a:lnTo>
                      <a:pt x="818" y="967"/>
                    </a:lnTo>
                    <a:lnTo>
                      <a:pt x="759" y="1001"/>
                    </a:lnTo>
                    <a:lnTo>
                      <a:pt x="530" y="1108"/>
                    </a:lnTo>
                    <a:lnTo>
                      <a:pt x="515" y="1095"/>
                    </a:lnTo>
                    <a:lnTo>
                      <a:pt x="499" y="1081"/>
                    </a:lnTo>
                    <a:lnTo>
                      <a:pt x="483" y="1068"/>
                    </a:lnTo>
                    <a:lnTo>
                      <a:pt x="468" y="1055"/>
                    </a:lnTo>
                    <a:lnTo>
                      <a:pt x="452" y="1042"/>
                    </a:lnTo>
                    <a:lnTo>
                      <a:pt x="437" y="1029"/>
                    </a:lnTo>
                    <a:lnTo>
                      <a:pt x="423" y="1016"/>
                    </a:lnTo>
                    <a:lnTo>
                      <a:pt x="409" y="1003"/>
                    </a:lnTo>
                    <a:lnTo>
                      <a:pt x="396" y="992"/>
                    </a:lnTo>
                    <a:lnTo>
                      <a:pt x="383" y="980"/>
                    </a:lnTo>
                    <a:lnTo>
                      <a:pt x="388" y="981"/>
                    </a:lnTo>
                    <a:lnTo>
                      <a:pt x="391" y="982"/>
                    </a:lnTo>
                    <a:lnTo>
                      <a:pt x="396" y="981"/>
                    </a:lnTo>
                    <a:lnTo>
                      <a:pt x="399" y="979"/>
                    </a:lnTo>
                    <a:lnTo>
                      <a:pt x="401" y="977"/>
                    </a:lnTo>
                    <a:lnTo>
                      <a:pt x="404" y="973"/>
                    </a:lnTo>
                    <a:lnTo>
                      <a:pt x="406" y="970"/>
                    </a:lnTo>
                    <a:lnTo>
                      <a:pt x="409" y="967"/>
                    </a:lnTo>
                    <a:lnTo>
                      <a:pt x="413" y="964"/>
                    </a:lnTo>
                    <a:lnTo>
                      <a:pt x="415" y="961"/>
                    </a:lnTo>
                    <a:lnTo>
                      <a:pt x="397" y="956"/>
                    </a:lnTo>
                    <a:lnTo>
                      <a:pt x="377" y="953"/>
                    </a:lnTo>
                    <a:lnTo>
                      <a:pt x="359" y="950"/>
                    </a:lnTo>
                    <a:lnTo>
                      <a:pt x="339" y="948"/>
                    </a:lnTo>
                    <a:lnTo>
                      <a:pt x="320" y="946"/>
                    </a:lnTo>
                    <a:lnTo>
                      <a:pt x="301" y="945"/>
                    </a:lnTo>
                    <a:lnTo>
                      <a:pt x="281" y="943"/>
                    </a:lnTo>
                    <a:lnTo>
                      <a:pt x="262" y="941"/>
                    </a:lnTo>
                    <a:lnTo>
                      <a:pt x="242" y="939"/>
                    </a:lnTo>
                    <a:lnTo>
                      <a:pt x="223" y="937"/>
                    </a:lnTo>
                    <a:lnTo>
                      <a:pt x="207" y="930"/>
                    </a:lnTo>
                    <a:lnTo>
                      <a:pt x="188" y="923"/>
                    </a:lnTo>
                    <a:lnTo>
                      <a:pt x="168" y="918"/>
                    </a:lnTo>
                    <a:lnTo>
                      <a:pt x="148" y="913"/>
                    </a:lnTo>
                    <a:lnTo>
                      <a:pt x="130" y="907"/>
                    </a:lnTo>
                    <a:lnTo>
                      <a:pt x="113" y="899"/>
                    </a:lnTo>
                    <a:lnTo>
                      <a:pt x="98" y="889"/>
                    </a:lnTo>
                    <a:lnTo>
                      <a:pt x="87" y="875"/>
                    </a:lnTo>
                    <a:lnTo>
                      <a:pt x="82" y="856"/>
                    </a:lnTo>
                    <a:lnTo>
                      <a:pt x="82" y="833"/>
                    </a:lnTo>
                    <a:lnTo>
                      <a:pt x="72" y="810"/>
                    </a:lnTo>
                    <a:lnTo>
                      <a:pt x="70" y="789"/>
                    </a:lnTo>
                    <a:lnTo>
                      <a:pt x="73" y="771"/>
                    </a:lnTo>
                    <a:lnTo>
                      <a:pt x="81" y="754"/>
                    </a:lnTo>
                    <a:lnTo>
                      <a:pt x="92" y="738"/>
                    </a:lnTo>
                    <a:lnTo>
                      <a:pt x="104" y="723"/>
                    </a:lnTo>
                    <a:lnTo>
                      <a:pt x="117" y="708"/>
                    </a:lnTo>
                    <a:lnTo>
                      <a:pt x="131" y="692"/>
                    </a:lnTo>
                    <a:lnTo>
                      <a:pt x="143" y="677"/>
                    </a:lnTo>
                    <a:lnTo>
                      <a:pt x="151" y="660"/>
                    </a:lnTo>
                    <a:lnTo>
                      <a:pt x="160" y="662"/>
                    </a:lnTo>
                    <a:lnTo>
                      <a:pt x="169" y="664"/>
                    </a:lnTo>
                    <a:lnTo>
                      <a:pt x="179" y="666"/>
                    </a:lnTo>
                    <a:lnTo>
                      <a:pt x="190" y="667"/>
                    </a:lnTo>
                    <a:lnTo>
                      <a:pt x="199" y="668"/>
                    </a:lnTo>
                    <a:lnTo>
                      <a:pt x="210" y="668"/>
                    </a:lnTo>
                    <a:lnTo>
                      <a:pt x="220" y="666"/>
                    </a:lnTo>
                    <a:lnTo>
                      <a:pt x="228" y="663"/>
                    </a:lnTo>
                    <a:lnTo>
                      <a:pt x="236" y="658"/>
                    </a:lnTo>
                    <a:lnTo>
                      <a:pt x="242" y="649"/>
                    </a:lnTo>
                    <a:lnTo>
                      <a:pt x="231" y="638"/>
                    </a:lnTo>
                    <a:lnTo>
                      <a:pt x="220" y="632"/>
                    </a:lnTo>
                    <a:lnTo>
                      <a:pt x="207" y="629"/>
                    </a:lnTo>
                    <a:lnTo>
                      <a:pt x="195" y="628"/>
                    </a:lnTo>
                    <a:lnTo>
                      <a:pt x="182" y="629"/>
                    </a:lnTo>
                    <a:lnTo>
                      <a:pt x="171" y="628"/>
                    </a:lnTo>
                    <a:lnTo>
                      <a:pt x="159" y="626"/>
                    </a:lnTo>
                    <a:lnTo>
                      <a:pt x="149" y="620"/>
                    </a:lnTo>
                    <a:lnTo>
                      <a:pt x="140" y="611"/>
                    </a:lnTo>
                    <a:lnTo>
                      <a:pt x="132" y="596"/>
                    </a:lnTo>
                    <a:lnTo>
                      <a:pt x="136" y="586"/>
                    </a:lnTo>
                    <a:lnTo>
                      <a:pt x="142" y="579"/>
                    </a:lnTo>
                    <a:lnTo>
                      <a:pt x="148" y="573"/>
                    </a:lnTo>
                    <a:lnTo>
                      <a:pt x="156" y="569"/>
                    </a:lnTo>
                    <a:lnTo>
                      <a:pt x="164" y="567"/>
                    </a:lnTo>
                    <a:lnTo>
                      <a:pt x="173" y="565"/>
                    </a:lnTo>
                    <a:lnTo>
                      <a:pt x="182" y="564"/>
                    </a:lnTo>
                    <a:lnTo>
                      <a:pt x="192" y="564"/>
                    </a:lnTo>
                    <a:lnTo>
                      <a:pt x="200" y="564"/>
                    </a:lnTo>
                    <a:lnTo>
                      <a:pt x="210" y="564"/>
                    </a:lnTo>
                    <a:lnTo>
                      <a:pt x="237" y="568"/>
                    </a:lnTo>
                    <a:lnTo>
                      <a:pt x="265" y="570"/>
                    </a:lnTo>
                    <a:lnTo>
                      <a:pt x="294" y="571"/>
                    </a:lnTo>
                    <a:lnTo>
                      <a:pt x="324" y="570"/>
                    </a:lnTo>
                    <a:lnTo>
                      <a:pt x="354" y="567"/>
                    </a:lnTo>
                    <a:lnTo>
                      <a:pt x="382" y="560"/>
                    </a:lnTo>
                    <a:lnTo>
                      <a:pt x="408" y="551"/>
                    </a:lnTo>
                    <a:lnTo>
                      <a:pt x="433" y="537"/>
                    </a:lnTo>
                    <a:lnTo>
                      <a:pt x="454" y="521"/>
                    </a:lnTo>
                    <a:lnTo>
                      <a:pt x="471" y="500"/>
                    </a:lnTo>
                    <a:lnTo>
                      <a:pt x="468" y="493"/>
                    </a:lnTo>
                    <a:lnTo>
                      <a:pt x="466" y="490"/>
                    </a:lnTo>
                    <a:lnTo>
                      <a:pt x="462" y="489"/>
                    </a:lnTo>
                    <a:lnTo>
                      <a:pt x="459" y="488"/>
                    </a:lnTo>
                    <a:lnTo>
                      <a:pt x="454" y="490"/>
                    </a:lnTo>
                    <a:lnTo>
                      <a:pt x="450" y="491"/>
                    </a:lnTo>
                    <a:lnTo>
                      <a:pt x="447" y="494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4" y="500"/>
                    </a:lnTo>
                    <a:lnTo>
                      <a:pt x="418" y="494"/>
                    </a:lnTo>
                    <a:lnTo>
                      <a:pt x="404" y="485"/>
                    </a:lnTo>
                    <a:lnTo>
                      <a:pt x="392" y="473"/>
                    </a:lnTo>
                    <a:lnTo>
                      <a:pt x="382" y="460"/>
                    </a:lnTo>
                    <a:lnTo>
                      <a:pt x="372" y="445"/>
                    </a:lnTo>
                    <a:lnTo>
                      <a:pt x="361" y="430"/>
                    </a:lnTo>
                    <a:lnTo>
                      <a:pt x="351" y="417"/>
                    </a:lnTo>
                    <a:lnTo>
                      <a:pt x="338" y="406"/>
                    </a:lnTo>
                    <a:lnTo>
                      <a:pt x="323" y="397"/>
                    </a:lnTo>
                    <a:lnTo>
                      <a:pt x="306" y="393"/>
                    </a:lnTo>
                    <a:lnTo>
                      <a:pt x="114" y="384"/>
                    </a:lnTo>
                    <a:lnTo>
                      <a:pt x="111" y="379"/>
                    </a:lnTo>
                    <a:lnTo>
                      <a:pt x="107" y="375"/>
                    </a:lnTo>
                    <a:lnTo>
                      <a:pt x="101" y="373"/>
                    </a:lnTo>
                    <a:lnTo>
                      <a:pt x="95" y="371"/>
                    </a:lnTo>
                    <a:lnTo>
                      <a:pt x="88" y="368"/>
                    </a:lnTo>
                    <a:lnTo>
                      <a:pt x="82" y="367"/>
                    </a:lnTo>
                    <a:lnTo>
                      <a:pt x="75" y="366"/>
                    </a:lnTo>
                    <a:lnTo>
                      <a:pt x="68" y="365"/>
                    </a:lnTo>
                    <a:lnTo>
                      <a:pt x="61" y="363"/>
                    </a:lnTo>
                    <a:lnTo>
                      <a:pt x="55" y="361"/>
                    </a:lnTo>
                    <a:lnTo>
                      <a:pt x="43" y="347"/>
                    </a:lnTo>
                    <a:lnTo>
                      <a:pt x="30" y="333"/>
                    </a:lnTo>
                    <a:lnTo>
                      <a:pt x="19" y="318"/>
                    </a:lnTo>
                    <a:lnTo>
                      <a:pt x="9" y="303"/>
                    </a:lnTo>
                    <a:lnTo>
                      <a:pt x="3" y="288"/>
                    </a:lnTo>
                    <a:lnTo>
                      <a:pt x="0" y="272"/>
                    </a:lnTo>
                    <a:lnTo>
                      <a:pt x="0" y="257"/>
                    </a:lnTo>
                    <a:lnTo>
                      <a:pt x="5" y="242"/>
                    </a:lnTo>
                    <a:lnTo>
                      <a:pt x="15" y="226"/>
                    </a:lnTo>
                    <a:lnTo>
                      <a:pt x="31" y="212"/>
                    </a:lnTo>
                    <a:lnTo>
                      <a:pt x="56" y="204"/>
                    </a:lnTo>
                    <a:lnTo>
                      <a:pt x="77" y="191"/>
                    </a:lnTo>
                    <a:lnTo>
                      <a:pt x="95" y="174"/>
                    </a:lnTo>
                    <a:lnTo>
                      <a:pt x="110" y="155"/>
                    </a:lnTo>
                    <a:lnTo>
                      <a:pt x="125" y="135"/>
                    </a:lnTo>
                    <a:lnTo>
                      <a:pt x="139" y="114"/>
                    </a:lnTo>
                    <a:lnTo>
                      <a:pt x="153" y="95"/>
                    </a:lnTo>
                    <a:lnTo>
                      <a:pt x="169" y="79"/>
                    </a:lnTo>
                    <a:lnTo>
                      <a:pt x="188" y="66"/>
                    </a:lnTo>
                    <a:lnTo>
                      <a:pt x="210" y="59"/>
                    </a:lnTo>
                    <a:lnTo>
                      <a:pt x="225" y="79"/>
                    </a:lnTo>
                    <a:lnTo>
                      <a:pt x="232" y="101"/>
                    </a:lnTo>
                    <a:lnTo>
                      <a:pt x="236" y="124"/>
                    </a:lnTo>
                    <a:lnTo>
                      <a:pt x="235" y="147"/>
                    </a:lnTo>
                    <a:lnTo>
                      <a:pt x="232" y="173"/>
                    </a:lnTo>
                    <a:lnTo>
                      <a:pt x="229" y="199"/>
                    </a:lnTo>
                    <a:lnTo>
                      <a:pt x="226" y="224"/>
                    </a:lnTo>
                    <a:lnTo>
                      <a:pt x="225" y="249"/>
                    </a:lnTo>
                    <a:lnTo>
                      <a:pt x="228" y="273"/>
                    </a:lnTo>
                    <a:lnTo>
                      <a:pt x="237" y="297"/>
                    </a:lnTo>
                    <a:lnTo>
                      <a:pt x="260" y="325"/>
                    </a:lnTo>
                    <a:lnTo>
                      <a:pt x="288" y="344"/>
                    </a:lnTo>
                    <a:lnTo>
                      <a:pt x="320" y="357"/>
                    </a:lnTo>
                    <a:lnTo>
                      <a:pt x="354" y="365"/>
                    </a:lnTo>
                    <a:lnTo>
                      <a:pt x="390" y="371"/>
                    </a:lnTo>
                    <a:lnTo>
                      <a:pt x="427" y="376"/>
                    </a:lnTo>
                    <a:lnTo>
                      <a:pt x="464" y="381"/>
                    </a:lnTo>
                    <a:lnTo>
                      <a:pt x="499" y="391"/>
                    </a:lnTo>
                    <a:lnTo>
                      <a:pt x="532" y="404"/>
                    </a:lnTo>
                    <a:lnTo>
                      <a:pt x="562" y="425"/>
                    </a:lnTo>
                    <a:lnTo>
                      <a:pt x="596" y="425"/>
                    </a:lnTo>
                    <a:lnTo>
                      <a:pt x="624" y="417"/>
                    </a:lnTo>
                    <a:lnTo>
                      <a:pt x="648" y="405"/>
                    </a:lnTo>
                    <a:lnTo>
                      <a:pt x="670" y="388"/>
                    </a:lnTo>
                    <a:lnTo>
                      <a:pt x="690" y="367"/>
                    </a:lnTo>
                    <a:lnTo>
                      <a:pt x="708" y="344"/>
                    </a:lnTo>
                    <a:lnTo>
                      <a:pt x="726" y="320"/>
                    </a:lnTo>
                    <a:lnTo>
                      <a:pt x="745" y="297"/>
                    </a:lnTo>
                    <a:lnTo>
                      <a:pt x="767" y="276"/>
                    </a:lnTo>
                    <a:lnTo>
                      <a:pt x="791" y="256"/>
                    </a:lnTo>
                    <a:lnTo>
                      <a:pt x="786" y="251"/>
                    </a:lnTo>
                    <a:lnTo>
                      <a:pt x="764" y="265"/>
                    </a:lnTo>
                    <a:lnTo>
                      <a:pt x="742" y="282"/>
                    </a:lnTo>
                    <a:lnTo>
                      <a:pt x="722" y="301"/>
                    </a:lnTo>
                    <a:lnTo>
                      <a:pt x="701" y="323"/>
                    </a:lnTo>
                    <a:lnTo>
                      <a:pt x="680" y="343"/>
                    </a:lnTo>
                    <a:lnTo>
                      <a:pt x="658" y="362"/>
                    </a:lnTo>
                    <a:lnTo>
                      <a:pt x="637" y="378"/>
                    </a:lnTo>
                    <a:lnTo>
                      <a:pt x="613" y="391"/>
                    </a:lnTo>
                    <a:lnTo>
                      <a:pt x="589" y="397"/>
                    </a:lnTo>
                    <a:lnTo>
                      <a:pt x="562" y="398"/>
                    </a:lnTo>
                    <a:lnTo>
                      <a:pt x="503" y="366"/>
                    </a:lnTo>
                    <a:lnTo>
                      <a:pt x="512" y="352"/>
                    </a:lnTo>
                    <a:lnTo>
                      <a:pt x="518" y="339"/>
                    </a:lnTo>
                    <a:lnTo>
                      <a:pt x="524" y="324"/>
                    </a:lnTo>
                    <a:lnTo>
                      <a:pt x="529" y="310"/>
                    </a:lnTo>
                    <a:lnTo>
                      <a:pt x="534" y="297"/>
                    </a:lnTo>
                    <a:lnTo>
                      <a:pt x="542" y="286"/>
                    </a:lnTo>
                    <a:lnTo>
                      <a:pt x="550" y="277"/>
                    </a:lnTo>
                    <a:lnTo>
                      <a:pt x="561" y="271"/>
                    </a:lnTo>
                    <a:lnTo>
                      <a:pt x="576" y="268"/>
                    </a:lnTo>
                    <a:lnTo>
                      <a:pt x="594" y="270"/>
                    </a:lnTo>
                    <a:lnTo>
                      <a:pt x="594" y="267"/>
                    </a:lnTo>
                    <a:lnTo>
                      <a:pt x="593" y="264"/>
                    </a:lnTo>
                    <a:lnTo>
                      <a:pt x="591" y="262"/>
                    </a:lnTo>
                    <a:lnTo>
                      <a:pt x="589" y="260"/>
                    </a:lnTo>
                    <a:lnTo>
                      <a:pt x="585" y="258"/>
                    </a:lnTo>
                    <a:lnTo>
                      <a:pt x="582" y="257"/>
                    </a:lnTo>
                    <a:lnTo>
                      <a:pt x="578" y="257"/>
                    </a:lnTo>
                    <a:lnTo>
                      <a:pt x="575" y="256"/>
                    </a:lnTo>
                    <a:lnTo>
                      <a:pt x="571" y="256"/>
                    </a:lnTo>
                    <a:lnTo>
                      <a:pt x="567" y="256"/>
                    </a:lnTo>
                    <a:lnTo>
                      <a:pt x="548" y="256"/>
                    </a:lnTo>
                    <a:lnTo>
                      <a:pt x="547" y="245"/>
                    </a:lnTo>
                    <a:lnTo>
                      <a:pt x="549" y="234"/>
                    </a:lnTo>
                    <a:lnTo>
                      <a:pt x="553" y="225"/>
                    </a:lnTo>
                    <a:lnTo>
                      <a:pt x="562" y="218"/>
                    </a:lnTo>
                    <a:lnTo>
                      <a:pt x="571" y="213"/>
                    </a:lnTo>
                    <a:lnTo>
                      <a:pt x="580" y="206"/>
                    </a:lnTo>
                    <a:lnTo>
                      <a:pt x="591" y="201"/>
                    </a:lnTo>
                    <a:lnTo>
                      <a:pt x="599" y="194"/>
                    </a:lnTo>
                    <a:lnTo>
                      <a:pt x="607" y="187"/>
                    </a:lnTo>
                    <a:lnTo>
                      <a:pt x="612" y="180"/>
                    </a:lnTo>
                    <a:lnTo>
                      <a:pt x="863" y="128"/>
                    </a:lnTo>
                    <a:lnTo>
                      <a:pt x="861" y="128"/>
                    </a:lnTo>
                    <a:lnTo>
                      <a:pt x="857" y="128"/>
                    </a:lnTo>
                    <a:lnTo>
                      <a:pt x="855" y="129"/>
                    </a:lnTo>
                    <a:lnTo>
                      <a:pt x="853" y="130"/>
                    </a:lnTo>
                    <a:lnTo>
                      <a:pt x="852" y="133"/>
                    </a:lnTo>
                    <a:lnTo>
                      <a:pt x="850" y="135"/>
                    </a:lnTo>
                    <a:lnTo>
                      <a:pt x="849" y="137"/>
                    </a:lnTo>
                    <a:lnTo>
                      <a:pt x="848" y="138"/>
                    </a:lnTo>
                    <a:lnTo>
                      <a:pt x="846" y="140"/>
                    </a:lnTo>
                    <a:lnTo>
                      <a:pt x="845" y="142"/>
                    </a:lnTo>
                    <a:lnTo>
                      <a:pt x="853" y="146"/>
                    </a:lnTo>
                    <a:lnTo>
                      <a:pt x="856" y="153"/>
                    </a:lnTo>
                    <a:lnTo>
                      <a:pt x="856" y="159"/>
                    </a:lnTo>
                    <a:lnTo>
                      <a:pt x="853" y="168"/>
                    </a:lnTo>
                    <a:lnTo>
                      <a:pt x="849" y="175"/>
                    </a:lnTo>
                    <a:lnTo>
                      <a:pt x="845" y="183"/>
                    </a:lnTo>
                    <a:lnTo>
                      <a:pt x="844" y="190"/>
                    </a:lnTo>
                    <a:lnTo>
                      <a:pt x="845" y="197"/>
                    </a:lnTo>
                    <a:lnTo>
                      <a:pt x="851" y="202"/>
                    </a:lnTo>
                    <a:lnTo>
                      <a:pt x="863" y="206"/>
                    </a:lnTo>
                    <a:lnTo>
                      <a:pt x="879" y="206"/>
                    </a:lnTo>
                    <a:lnTo>
                      <a:pt x="893" y="205"/>
                    </a:lnTo>
                    <a:lnTo>
                      <a:pt x="907" y="202"/>
                    </a:lnTo>
                    <a:lnTo>
                      <a:pt x="918" y="197"/>
                    </a:lnTo>
                    <a:lnTo>
                      <a:pt x="930" y="189"/>
                    </a:lnTo>
                    <a:lnTo>
                      <a:pt x="941" y="182"/>
                    </a:lnTo>
                    <a:lnTo>
                      <a:pt x="949" y="172"/>
                    </a:lnTo>
                    <a:lnTo>
                      <a:pt x="958" y="160"/>
                    </a:lnTo>
                    <a:lnTo>
                      <a:pt x="966" y="150"/>
                    </a:lnTo>
                    <a:lnTo>
                      <a:pt x="973" y="137"/>
                    </a:lnTo>
                    <a:lnTo>
                      <a:pt x="973" y="134"/>
                    </a:lnTo>
                    <a:lnTo>
                      <a:pt x="973" y="131"/>
                    </a:lnTo>
                    <a:lnTo>
                      <a:pt x="972" y="129"/>
                    </a:lnTo>
                    <a:lnTo>
                      <a:pt x="971" y="127"/>
                    </a:lnTo>
                    <a:lnTo>
                      <a:pt x="968" y="125"/>
                    </a:lnTo>
                    <a:lnTo>
                      <a:pt x="967" y="123"/>
                    </a:lnTo>
                    <a:lnTo>
                      <a:pt x="965" y="122"/>
                    </a:lnTo>
                    <a:lnTo>
                      <a:pt x="963" y="120"/>
                    </a:lnTo>
                    <a:lnTo>
                      <a:pt x="961" y="118"/>
                    </a:lnTo>
                    <a:lnTo>
                      <a:pt x="959" y="115"/>
                    </a:lnTo>
                    <a:lnTo>
                      <a:pt x="957" y="123"/>
                    </a:lnTo>
                    <a:lnTo>
                      <a:pt x="953" y="128"/>
                    </a:lnTo>
                    <a:lnTo>
                      <a:pt x="949" y="133"/>
                    </a:lnTo>
                    <a:lnTo>
                      <a:pt x="945" y="136"/>
                    </a:lnTo>
                    <a:lnTo>
                      <a:pt x="939" y="138"/>
                    </a:lnTo>
                    <a:lnTo>
                      <a:pt x="933" y="139"/>
                    </a:lnTo>
                    <a:lnTo>
                      <a:pt x="927" y="140"/>
                    </a:lnTo>
                    <a:lnTo>
                      <a:pt x="920" y="141"/>
                    </a:lnTo>
                    <a:lnTo>
                      <a:pt x="914" y="141"/>
                    </a:lnTo>
                    <a:lnTo>
                      <a:pt x="909" y="142"/>
                    </a:lnTo>
                    <a:lnTo>
                      <a:pt x="914" y="137"/>
                    </a:lnTo>
                    <a:lnTo>
                      <a:pt x="882" y="137"/>
                    </a:lnTo>
                    <a:lnTo>
                      <a:pt x="894" y="135"/>
                    </a:lnTo>
                    <a:lnTo>
                      <a:pt x="905" y="131"/>
                    </a:lnTo>
                    <a:lnTo>
                      <a:pt x="917" y="129"/>
                    </a:lnTo>
                    <a:lnTo>
                      <a:pt x="929" y="126"/>
                    </a:lnTo>
                    <a:lnTo>
                      <a:pt x="941" y="123"/>
                    </a:lnTo>
                    <a:lnTo>
                      <a:pt x="952" y="119"/>
                    </a:lnTo>
                    <a:lnTo>
                      <a:pt x="963" y="114"/>
                    </a:lnTo>
                    <a:lnTo>
                      <a:pt x="974" y="109"/>
                    </a:lnTo>
                    <a:lnTo>
                      <a:pt x="982" y="104"/>
                    </a:lnTo>
                    <a:lnTo>
                      <a:pt x="991" y="96"/>
                    </a:lnTo>
                    <a:lnTo>
                      <a:pt x="990" y="103"/>
                    </a:lnTo>
                    <a:lnTo>
                      <a:pt x="988" y="108"/>
                    </a:lnTo>
                    <a:lnTo>
                      <a:pt x="985" y="114"/>
                    </a:lnTo>
                    <a:lnTo>
                      <a:pt x="982" y="121"/>
                    </a:lnTo>
                    <a:lnTo>
                      <a:pt x="980" y="127"/>
                    </a:lnTo>
                    <a:lnTo>
                      <a:pt x="979" y="134"/>
                    </a:lnTo>
                    <a:lnTo>
                      <a:pt x="979" y="139"/>
                    </a:lnTo>
                    <a:lnTo>
                      <a:pt x="981" y="145"/>
                    </a:lnTo>
                    <a:lnTo>
                      <a:pt x="984" y="151"/>
                    </a:lnTo>
                    <a:lnTo>
                      <a:pt x="991" y="155"/>
                    </a:lnTo>
                    <a:lnTo>
                      <a:pt x="1003" y="139"/>
                    </a:lnTo>
                    <a:lnTo>
                      <a:pt x="1012" y="121"/>
                    </a:lnTo>
                    <a:lnTo>
                      <a:pt x="1021" y="102"/>
                    </a:lnTo>
                    <a:lnTo>
                      <a:pt x="1028" y="82"/>
                    </a:lnTo>
                    <a:lnTo>
                      <a:pt x="1037" y="63"/>
                    </a:lnTo>
                    <a:lnTo>
                      <a:pt x="1045" y="45"/>
                    </a:lnTo>
                    <a:lnTo>
                      <a:pt x="1057" y="29"/>
                    </a:lnTo>
                    <a:lnTo>
                      <a:pt x="1071" y="16"/>
                    </a:lnTo>
                    <a:lnTo>
                      <a:pt x="1089" y="7"/>
                    </a:lnTo>
                    <a:lnTo>
                      <a:pt x="1111" y="0"/>
                    </a:lnTo>
                    <a:lnTo>
                      <a:pt x="1121" y="3"/>
                    </a:lnTo>
                    <a:lnTo>
                      <a:pt x="1131" y="6"/>
                    </a:lnTo>
                    <a:lnTo>
                      <a:pt x="1141" y="7"/>
                    </a:lnTo>
                    <a:lnTo>
                      <a:pt x="1151" y="8"/>
                    </a:lnTo>
                    <a:lnTo>
                      <a:pt x="1160" y="10"/>
                    </a:lnTo>
                    <a:lnTo>
                      <a:pt x="1170" y="12"/>
                    </a:lnTo>
                    <a:lnTo>
                      <a:pt x="1179" y="15"/>
                    </a:lnTo>
                    <a:lnTo>
                      <a:pt x="1187" y="19"/>
                    </a:lnTo>
                    <a:lnTo>
                      <a:pt x="1195" y="25"/>
                    </a:lnTo>
                    <a:lnTo>
                      <a:pt x="1202" y="32"/>
                    </a:lnTo>
                    <a:lnTo>
                      <a:pt x="1202" y="32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7E91E093-3F8F-7C45-ABD9-ABB4174C2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192"/>
                <a:ext cx="10" cy="12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1" y="19"/>
                  </a:cxn>
                  <a:cxn ang="0">
                    <a:pos x="9" y="21"/>
                  </a:cxn>
                  <a:cxn ang="0">
                    <a:pos x="7" y="22"/>
                  </a:cxn>
                  <a:cxn ang="0">
                    <a:pos x="5" y="2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19" h="23">
                    <a:moveTo>
                      <a:pt x="18" y="5"/>
                    </a:moveTo>
                    <a:lnTo>
                      <a:pt x="19" y="8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670096BD-2A27-F047-803D-15679C3E7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192"/>
                <a:ext cx="29" cy="33"/>
              </a:xfrm>
              <a:custGeom>
                <a:avLst/>
                <a:gdLst/>
                <a:ahLst/>
                <a:cxnLst>
                  <a:cxn ang="0">
                    <a:pos x="58" y="64"/>
                  </a:cxn>
                  <a:cxn ang="0">
                    <a:pos x="47" y="67"/>
                  </a:cxn>
                  <a:cxn ang="0">
                    <a:pos x="37" y="67"/>
                  </a:cxn>
                  <a:cxn ang="0">
                    <a:pos x="27" y="65"/>
                  </a:cxn>
                  <a:cxn ang="0">
                    <a:pos x="19" y="60"/>
                  </a:cxn>
                  <a:cxn ang="0">
                    <a:pos x="11" y="52"/>
                  </a:cxn>
                  <a:cxn ang="0">
                    <a:pos x="5" y="42"/>
                  </a:cxn>
                  <a:cxn ang="0">
                    <a:pos x="1" y="32"/>
                  </a:cxn>
                  <a:cxn ang="0">
                    <a:pos x="0" y="21"/>
                  </a:cxn>
                  <a:cxn ang="0">
                    <a:pos x="1" y="10"/>
                  </a:cxn>
                  <a:cxn ang="0">
                    <a:pos x="7" y="0"/>
                  </a:cxn>
                  <a:cxn ang="0">
                    <a:pos x="58" y="64"/>
                  </a:cxn>
                  <a:cxn ang="0">
                    <a:pos x="58" y="64"/>
                  </a:cxn>
                </a:cxnLst>
                <a:rect l="0" t="0" r="r" b="b"/>
                <a:pathLst>
                  <a:path w="58" h="67">
                    <a:moveTo>
                      <a:pt x="58" y="64"/>
                    </a:moveTo>
                    <a:lnTo>
                      <a:pt x="47" y="67"/>
                    </a:lnTo>
                    <a:lnTo>
                      <a:pt x="37" y="67"/>
                    </a:lnTo>
                    <a:lnTo>
                      <a:pt x="27" y="65"/>
                    </a:lnTo>
                    <a:lnTo>
                      <a:pt x="19" y="60"/>
                    </a:lnTo>
                    <a:lnTo>
                      <a:pt x="11" y="52"/>
                    </a:lnTo>
                    <a:lnTo>
                      <a:pt x="5" y="42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7" y="0"/>
                    </a:lnTo>
                    <a:lnTo>
                      <a:pt x="58" y="64"/>
                    </a:lnTo>
                    <a:lnTo>
                      <a:pt x="58" y="6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E2358089-0242-D64F-869E-7CF43C8C6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197"/>
                <a:ext cx="64" cy="16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17" y="5"/>
                  </a:cxn>
                  <a:cxn ang="0">
                    <a:pos x="106" y="9"/>
                  </a:cxn>
                  <a:cxn ang="0">
                    <a:pos x="94" y="13"/>
                  </a:cxn>
                  <a:cxn ang="0">
                    <a:pos x="81" y="18"/>
                  </a:cxn>
                  <a:cxn ang="0">
                    <a:pos x="68" y="22"/>
                  </a:cxn>
                  <a:cxn ang="0">
                    <a:pos x="56" y="25"/>
                  </a:cxn>
                  <a:cxn ang="0">
                    <a:pos x="43" y="28"/>
                  </a:cxn>
                  <a:cxn ang="0">
                    <a:pos x="29" y="30"/>
                  </a:cxn>
                  <a:cxn ang="0">
                    <a:pos x="15" y="31"/>
                  </a:cxn>
                  <a:cxn ang="0">
                    <a:pos x="0" y="32"/>
                  </a:cxn>
                  <a:cxn ang="0">
                    <a:pos x="12" y="27"/>
                  </a:cxn>
                  <a:cxn ang="0">
                    <a:pos x="24" y="24"/>
                  </a:cxn>
                  <a:cxn ang="0">
                    <a:pos x="36" y="21"/>
                  </a:cxn>
                  <a:cxn ang="0">
                    <a:pos x="50" y="20"/>
                  </a:cxn>
                  <a:cxn ang="0">
                    <a:pos x="63" y="18"/>
                  </a:cxn>
                  <a:cxn ang="0">
                    <a:pos x="77" y="15"/>
                  </a:cxn>
                  <a:cxn ang="0">
                    <a:pos x="91" y="13"/>
                  </a:cxn>
                  <a:cxn ang="0">
                    <a:pos x="105" y="10"/>
                  </a:cxn>
                  <a:cxn ang="0">
                    <a:pos x="116" y="6"/>
                  </a:cxn>
                  <a:cxn ang="0">
                    <a:pos x="128" y="0"/>
                  </a:cxn>
                  <a:cxn ang="0">
                    <a:pos x="128" y="0"/>
                  </a:cxn>
                </a:cxnLst>
                <a:rect l="0" t="0" r="r" b="b"/>
                <a:pathLst>
                  <a:path w="128" h="32">
                    <a:moveTo>
                      <a:pt x="128" y="0"/>
                    </a:moveTo>
                    <a:lnTo>
                      <a:pt x="117" y="5"/>
                    </a:lnTo>
                    <a:lnTo>
                      <a:pt x="106" y="9"/>
                    </a:lnTo>
                    <a:lnTo>
                      <a:pt x="94" y="13"/>
                    </a:lnTo>
                    <a:lnTo>
                      <a:pt x="81" y="18"/>
                    </a:lnTo>
                    <a:lnTo>
                      <a:pt x="68" y="22"/>
                    </a:lnTo>
                    <a:lnTo>
                      <a:pt x="56" y="25"/>
                    </a:lnTo>
                    <a:lnTo>
                      <a:pt x="43" y="28"/>
                    </a:lnTo>
                    <a:lnTo>
                      <a:pt x="29" y="30"/>
                    </a:lnTo>
                    <a:lnTo>
                      <a:pt x="15" y="31"/>
                    </a:lnTo>
                    <a:lnTo>
                      <a:pt x="0" y="32"/>
                    </a:lnTo>
                    <a:lnTo>
                      <a:pt x="12" y="27"/>
                    </a:lnTo>
                    <a:lnTo>
                      <a:pt x="24" y="24"/>
                    </a:lnTo>
                    <a:lnTo>
                      <a:pt x="36" y="21"/>
                    </a:lnTo>
                    <a:lnTo>
                      <a:pt x="50" y="20"/>
                    </a:lnTo>
                    <a:lnTo>
                      <a:pt x="63" y="18"/>
                    </a:lnTo>
                    <a:lnTo>
                      <a:pt x="77" y="15"/>
                    </a:lnTo>
                    <a:lnTo>
                      <a:pt x="91" y="13"/>
                    </a:lnTo>
                    <a:lnTo>
                      <a:pt x="105" y="10"/>
                    </a:lnTo>
                    <a:lnTo>
                      <a:pt x="116" y="6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8A7F7201-0C53-554F-A0D1-B753294A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211"/>
                <a:ext cx="74" cy="89"/>
              </a:xfrm>
              <a:custGeom>
                <a:avLst/>
                <a:gdLst/>
                <a:ahLst/>
                <a:cxnLst>
                  <a:cxn ang="0">
                    <a:pos x="147" y="32"/>
                  </a:cxn>
                  <a:cxn ang="0">
                    <a:pos x="146" y="51"/>
                  </a:cxn>
                  <a:cxn ang="0">
                    <a:pos x="142" y="69"/>
                  </a:cxn>
                  <a:cxn ang="0">
                    <a:pos x="133" y="85"/>
                  </a:cxn>
                  <a:cxn ang="0">
                    <a:pos x="122" y="99"/>
                  </a:cxn>
                  <a:cxn ang="0">
                    <a:pos x="109" y="113"/>
                  </a:cxn>
                  <a:cxn ang="0">
                    <a:pos x="95" y="126"/>
                  </a:cxn>
                  <a:cxn ang="0">
                    <a:pos x="80" y="139"/>
                  </a:cxn>
                  <a:cxn ang="0">
                    <a:pos x="65" y="152"/>
                  </a:cxn>
                  <a:cxn ang="0">
                    <a:pos x="52" y="164"/>
                  </a:cxn>
                  <a:cxn ang="0">
                    <a:pos x="41" y="178"/>
                  </a:cxn>
                  <a:cxn ang="0">
                    <a:pos x="28" y="164"/>
                  </a:cxn>
                  <a:cxn ang="0">
                    <a:pos x="17" y="150"/>
                  </a:cxn>
                  <a:cxn ang="0">
                    <a:pos x="10" y="132"/>
                  </a:cxn>
                  <a:cxn ang="0">
                    <a:pos x="4" y="113"/>
                  </a:cxn>
                  <a:cxn ang="0">
                    <a:pos x="1" y="94"/>
                  </a:cxn>
                  <a:cxn ang="0">
                    <a:pos x="0" y="75"/>
                  </a:cxn>
                  <a:cxn ang="0">
                    <a:pos x="1" y="56"/>
                  </a:cxn>
                  <a:cxn ang="0">
                    <a:pos x="3" y="36"/>
                  </a:cxn>
                  <a:cxn ang="0">
                    <a:pos x="9" y="17"/>
                  </a:cxn>
                  <a:cxn ang="0">
                    <a:pos x="14" y="0"/>
                  </a:cxn>
                  <a:cxn ang="0">
                    <a:pos x="147" y="32"/>
                  </a:cxn>
                  <a:cxn ang="0">
                    <a:pos x="147" y="32"/>
                  </a:cxn>
                </a:cxnLst>
                <a:rect l="0" t="0" r="r" b="b"/>
                <a:pathLst>
                  <a:path w="147" h="178">
                    <a:moveTo>
                      <a:pt x="147" y="32"/>
                    </a:moveTo>
                    <a:lnTo>
                      <a:pt x="146" y="51"/>
                    </a:lnTo>
                    <a:lnTo>
                      <a:pt x="142" y="69"/>
                    </a:lnTo>
                    <a:lnTo>
                      <a:pt x="133" y="85"/>
                    </a:lnTo>
                    <a:lnTo>
                      <a:pt x="122" y="99"/>
                    </a:lnTo>
                    <a:lnTo>
                      <a:pt x="109" y="113"/>
                    </a:lnTo>
                    <a:lnTo>
                      <a:pt x="95" y="126"/>
                    </a:lnTo>
                    <a:lnTo>
                      <a:pt x="80" y="139"/>
                    </a:lnTo>
                    <a:lnTo>
                      <a:pt x="65" y="152"/>
                    </a:lnTo>
                    <a:lnTo>
                      <a:pt x="52" y="164"/>
                    </a:lnTo>
                    <a:lnTo>
                      <a:pt x="41" y="178"/>
                    </a:lnTo>
                    <a:lnTo>
                      <a:pt x="28" y="164"/>
                    </a:lnTo>
                    <a:lnTo>
                      <a:pt x="17" y="150"/>
                    </a:lnTo>
                    <a:lnTo>
                      <a:pt x="10" y="132"/>
                    </a:lnTo>
                    <a:lnTo>
                      <a:pt x="4" y="113"/>
                    </a:lnTo>
                    <a:lnTo>
                      <a:pt x="1" y="94"/>
                    </a:lnTo>
                    <a:lnTo>
                      <a:pt x="0" y="75"/>
                    </a:lnTo>
                    <a:lnTo>
                      <a:pt x="1" y="56"/>
                    </a:lnTo>
                    <a:lnTo>
                      <a:pt x="3" y="36"/>
                    </a:lnTo>
                    <a:lnTo>
                      <a:pt x="9" y="17"/>
                    </a:lnTo>
                    <a:lnTo>
                      <a:pt x="14" y="0"/>
                    </a:lnTo>
                    <a:lnTo>
                      <a:pt x="147" y="32"/>
                    </a:lnTo>
                    <a:lnTo>
                      <a:pt x="147" y="32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xmlns="" id="{5494F362-FECC-3A44-8B98-76FE28F91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216"/>
                <a:ext cx="80" cy="152"/>
              </a:xfrm>
              <a:custGeom>
                <a:avLst/>
                <a:gdLst/>
                <a:ahLst/>
                <a:cxnLst>
                  <a:cxn ang="0">
                    <a:pos x="148" y="24"/>
                  </a:cxn>
                  <a:cxn ang="0">
                    <a:pos x="116" y="27"/>
                  </a:cxn>
                  <a:cxn ang="0">
                    <a:pos x="83" y="28"/>
                  </a:cxn>
                  <a:cxn ang="0">
                    <a:pos x="54" y="37"/>
                  </a:cxn>
                  <a:cxn ang="0">
                    <a:pos x="39" y="63"/>
                  </a:cxn>
                  <a:cxn ang="0">
                    <a:pos x="47" y="98"/>
                  </a:cxn>
                  <a:cxn ang="0">
                    <a:pos x="75" y="118"/>
                  </a:cxn>
                  <a:cxn ang="0">
                    <a:pos x="108" y="134"/>
                  </a:cxn>
                  <a:cxn ang="0">
                    <a:pos x="133" y="155"/>
                  </a:cxn>
                  <a:cxn ang="0">
                    <a:pos x="134" y="186"/>
                  </a:cxn>
                  <a:cxn ang="0">
                    <a:pos x="113" y="218"/>
                  </a:cxn>
                  <a:cxn ang="0">
                    <a:pos x="97" y="242"/>
                  </a:cxn>
                  <a:cxn ang="0">
                    <a:pos x="80" y="267"/>
                  </a:cxn>
                  <a:cxn ang="0">
                    <a:pos x="60" y="288"/>
                  </a:cxn>
                  <a:cxn ang="0">
                    <a:pos x="35" y="301"/>
                  </a:cxn>
                  <a:cxn ang="0">
                    <a:pos x="8" y="294"/>
                  </a:cxn>
                  <a:cxn ang="0">
                    <a:pos x="0" y="276"/>
                  </a:cxn>
                  <a:cxn ang="0">
                    <a:pos x="9" y="257"/>
                  </a:cxn>
                  <a:cxn ang="0">
                    <a:pos x="23" y="237"/>
                  </a:cxn>
                  <a:cxn ang="0">
                    <a:pos x="29" y="216"/>
                  </a:cxn>
                  <a:cxn ang="0">
                    <a:pos x="31" y="198"/>
                  </a:cxn>
                  <a:cxn ang="0">
                    <a:pos x="45" y="215"/>
                  </a:cxn>
                  <a:cxn ang="0">
                    <a:pos x="43" y="229"/>
                  </a:cxn>
                  <a:cxn ang="0">
                    <a:pos x="32" y="243"/>
                  </a:cxn>
                  <a:cxn ang="0">
                    <a:pos x="22" y="258"/>
                  </a:cxn>
                  <a:cxn ang="0">
                    <a:pos x="21" y="276"/>
                  </a:cxn>
                  <a:cxn ang="0">
                    <a:pos x="45" y="271"/>
                  </a:cxn>
                  <a:cxn ang="0">
                    <a:pos x="67" y="254"/>
                  </a:cxn>
                  <a:cxn ang="0">
                    <a:pos x="86" y="230"/>
                  </a:cxn>
                  <a:cxn ang="0">
                    <a:pos x="103" y="205"/>
                  </a:cxn>
                  <a:cxn ang="0">
                    <a:pos x="117" y="180"/>
                  </a:cxn>
                  <a:cxn ang="0">
                    <a:pos x="108" y="163"/>
                  </a:cxn>
                  <a:cxn ang="0">
                    <a:pos x="94" y="150"/>
                  </a:cxn>
                  <a:cxn ang="0">
                    <a:pos x="78" y="140"/>
                  </a:cxn>
                  <a:cxn ang="0">
                    <a:pos x="60" y="129"/>
                  </a:cxn>
                  <a:cxn ang="0">
                    <a:pos x="44" y="116"/>
                  </a:cxn>
                  <a:cxn ang="0">
                    <a:pos x="40" y="120"/>
                  </a:cxn>
                  <a:cxn ang="0">
                    <a:pos x="38" y="127"/>
                  </a:cxn>
                  <a:cxn ang="0">
                    <a:pos x="38" y="133"/>
                  </a:cxn>
                  <a:cxn ang="0">
                    <a:pos x="39" y="141"/>
                  </a:cxn>
                  <a:cxn ang="0">
                    <a:pos x="39" y="148"/>
                  </a:cxn>
                  <a:cxn ang="0">
                    <a:pos x="24" y="135"/>
                  </a:cxn>
                  <a:cxn ang="0">
                    <a:pos x="23" y="111"/>
                  </a:cxn>
                  <a:cxn ang="0">
                    <a:pos x="26" y="87"/>
                  </a:cxn>
                  <a:cxn ang="0">
                    <a:pos x="32" y="64"/>
                  </a:cxn>
                  <a:cxn ang="0">
                    <a:pos x="41" y="38"/>
                  </a:cxn>
                  <a:cxn ang="0">
                    <a:pos x="55" y="18"/>
                  </a:cxn>
                  <a:cxn ang="0">
                    <a:pos x="76" y="8"/>
                  </a:cxn>
                  <a:cxn ang="0">
                    <a:pos x="99" y="2"/>
                  </a:cxn>
                  <a:cxn ang="0">
                    <a:pos x="123" y="0"/>
                  </a:cxn>
                  <a:cxn ang="0">
                    <a:pos x="148" y="1"/>
                  </a:cxn>
                  <a:cxn ang="0">
                    <a:pos x="159" y="20"/>
                  </a:cxn>
                </a:cxnLst>
                <a:rect l="0" t="0" r="r" b="b"/>
                <a:pathLst>
                  <a:path w="159" h="303">
                    <a:moveTo>
                      <a:pt x="159" y="20"/>
                    </a:moveTo>
                    <a:lnTo>
                      <a:pt x="148" y="24"/>
                    </a:lnTo>
                    <a:lnTo>
                      <a:pt x="133" y="25"/>
                    </a:lnTo>
                    <a:lnTo>
                      <a:pt x="116" y="27"/>
                    </a:lnTo>
                    <a:lnTo>
                      <a:pt x="99" y="27"/>
                    </a:lnTo>
                    <a:lnTo>
                      <a:pt x="83" y="28"/>
                    </a:lnTo>
                    <a:lnTo>
                      <a:pt x="67" y="31"/>
                    </a:lnTo>
                    <a:lnTo>
                      <a:pt x="54" y="37"/>
                    </a:lnTo>
                    <a:lnTo>
                      <a:pt x="44" y="48"/>
                    </a:lnTo>
                    <a:lnTo>
                      <a:pt x="39" y="63"/>
                    </a:lnTo>
                    <a:lnTo>
                      <a:pt x="39" y="84"/>
                    </a:lnTo>
                    <a:lnTo>
                      <a:pt x="47" y="98"/>
                    </a:lnTo>
                    <a:lnTo>
                      <a:pt x="60" y="109"/>
                    </a:lnTo>
                    <a:lnTo>
                      <a:pt x="75" y="118"/>
                    </a:lnTo>
                    <a:lnTo>
                      <a:pt x="92" y="126"/>
                    </a:lnTo>
                    <a:lnTo>
                      <a:pt x="108" y="134"/>
                    </a:lnTo>
                    <a:lnTo>
                      <a:pt x="123" y="144"/>
                    </a:lnTo>
                    <a:lnTo>
                      <a:pt x="133" y="155"/>
                    </a:lnTo>
                    <a:lnTo>
                      <a:pt x="137" y="168"/>
                    </a:lnTo>
                    <a:lnTo>
                      <a:pt x="134" y="186"/>
                    </a:lnTo>
                    <a:lnTo>
                      <a:pt x="122" y="207"/>
                    </a:lnTo>
                    <a:lnTo>
                      <a:pt x="113" y="218"/>
                    </a:lnTo>
                    <a:lnTo>
                      <a:pt x="106" y="230"/>
                    </a:lnTo>
                    <a:lnTo>
                      <a:pt x="97" y="242"/>
                    </a:lnTo>
                    <a:lnTo>
                      <a:pt x="89" y="255"/>
                    </a:lnTo>
                    <a:lnTo>
                      <a:pt x="80" y="267"/>
                    </a:lnTo>
                    <a:lnTo>
                      <a:pt x="71" y="278"/>
                    </a:lnTo>
                    <a:lnTo>
                      <a:pt x="60" y="288"/>
                    </a:lnTo>
                    <a:lnTo>
                      <a:pt x="48" y="295"/>
                    </a:lnTo>
                    <a:lnTo>
                      <a:pt x="35" y="301"/>
                    </a:lnTo>
                    <a:lnTo>
                      <a:pt x="21" y="303"/>
                    </a:lnTo>
                    <a:lnTo>
                      <a:pt x="8" y="294"/>
                    </a:lnTo>
                    <a:lnTo>
                      <a:pt x="1" y="286"/>
                    </a:lnTo>
                    <a:lnTo>
                      <a:pt x="0" y="276"/>
                    </a:lnTo>
                    <a:lnTo>
                      <a:pt x="4" y="267"/>
                    </a:lnTo>
                    <a:lnTo>
                      <a:pt x="9" y="257"/>
                    </a:lnTo>
                    <a:lnTo>
                      <a:pt x="16" y="246"/>
                    </a:lnTo>
                    <a:lnTo>
                      <a:pt x="23" y="237"/>
                    </a:lnTo>
                    <a:lnTo>
                      <a:pt x="27" y="226"/>
                    </a:lnTo>
                    <a:lnTo>
                      <a:pt x="29" y="216"/>
                    </a:lnTo>
                    <a:lnTo>
                      <a:pt x="26" y="207"/>
                    </a:lnTo>
                    <a:lnTo>
                      <a:pt x="31" y="198"/>
                    </a:lnTo>
                    <a:lnTo>
                      <a:pt x="41" y="207"/>
                    </a:lnTo>
                    <a:lnTo>
                      <a:pt x="45" y="215"/>
                    </a:lnTo>
                    <a:lnTo>
                      <a:pt x="45" y="223"/>
                    </a:lnTo>
                    <a:lnTo>
                      <a:pt x="43" y="229"/>
                    </a:lnTo>
                    <a:lnTo>
                      <a:pt x="38" y="237"/>
                    </a:lnTo>
                    <a:lnTo>
                      <a:pt x="32" y="243"/>
                    </a:lnTo>
                    <a:lnTo>
                      <a:pt x="26" y="251"/>
                    </a:lnTo>
                    <a:lnTo>
                      <a:pt x="22" y="258"/>
                    </a:lnTo>
                    <a:lnTo>
                      <a:pt x="20" y="267"/>
                    </a:lnTo>
                    <a:lnTo>
                      <a:pt x="21" y="276"/>
                    </a:lnTo>
                    <a:lnTo>
                      <a:pt x="33" y="275"/>
                    </a:lnTo>
                    <a:lnTo>
                      <a:pt x="45" y="271"/>
                    </a:lnTo>
                    <a:lnTo>
                      <a:pt x="56" y="263"/>
                    </a:lnTo>
                    <a:lnTo>
                      <a:pt x="67" y="254"/>
                    </a:lnTo>
                    <a:lnTo>
                      <a:pt x="76" y="243"/>
                    </a:lnTo>
                    <a:lnTo>
                      <a:pt x="86" y="230"/>
                    </a:lnTo>
                    <a:lnTo>
                      <a:pt x="94" y="218"/>
                    </a:lnTo>
                    <a:lnTo>
                      <a:pt x="103" y="205"/>
                    </a:lnTo>
                    <a:lnTo>
                      <a:pt x="110" y="192"/>
                    </a:lnTo>
                    <a:lnTo>
                      <a:pt x="117" y="180"/>
                    </a:lnTo>
                    <a:lnTo>
                      <a:pt x="113" y="172"/>
                    </a:lnTo>
                    <a:lnTo>
                      <a:pt x="108" y="163"/>
                    </a:lnTo>
                    <a:lnTo>
                      <a:pt x="102" y="157"/>
                    </a:lnTo>
                    <a:lnTo>
                      <a:pt x="94" y="150"/>
                    </a:lnTo>
                    <a:lnTo>
                      <a:pt x="87" y="145"/>
                    </a:lnTo>
                    <a:lnTo>
                      <a:pt x="78" y="140"/>
                    </a:lnTo>
                    <a:lnTo>
                      <a:pt x="69" y="134"/>
                    </a:lnTo>
                    <a:lnTo>
                      <a:pt x="60" y="129"/>
                    </a:lnTo>
                    <a:lnTo>
                      <a:pt x="53" y="123"/>
                    </a:lnTo>
                    <a:lnTo>
                      <a:pt x="44" y="116"/>
                    </a:lnTo>
                    <a:lnTo>
                      <a:pt x="42" y="118"/>
                    </a:lnTo>
                    <a:lnTo>
                      <a:pt x="40" y="120"/>
                    </a:lnTo>
                    <a:lnTo>
                      <a:pt x="39" y="124"/>
                    </a:lnTo>
                    <a:lnTo>
                      <a:pt x="38" y="127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9" y="138"/>
                    </a:lnTo>
                    <a:lnTo>
                      <a:pt x="39" y="141"/>
                    </a:lnTo>
                    <a:lnTo>
                      <a:pt x="39" y="145"/>
                    </a:lnTo>
                    <a:lnTo>
                      <a:pt x="39" y="148"/>
                    </a:lnTo>
                    <a:lnTo>
                      <a:pt x="26" y="148"/>
                    </a:lnTo>
                    <a:lnTo>
                      <a:pt x="24" y="135"/>
                    </a:lnTo>
                    <a:lnTo>
                      <a:pt x="23" y="124"/>
                    </a:lnTo>
                    <a:lnTo>
                      <a:pt x="23" y="111"/>
                    </a:lnTo>
                    <a:lnTo>
                      <a:pt x="24" y="99"/>
                    </a:lnTo>
                    <a:lnTo>
                      <a:pt x="26" y="87"/>
                    </a:lnTo>
                    <a:lnTo>
                      <a:pt x="29" y="76"/>
                    </a:lnTo>
                    <a:lnTo>
                      <a:pt x="32" y="64"/>
                    </a:lnTo>
                    <a:lnTo>
                      <a:pt x="37" y="51"/>
                    </a:lnTo>
                    <a:lnTo>
                      <a:pt x="41" y="38"/>
                    </a:lnTo>
                    <a:lnTo>
                      <a:pt x="44" y="25"/>
                    </a:lnTo>
                    <a:lnTo>
                      <a:pt x="55" y="18"/>
                    </a:lnTo>
                    <a:lnTo>
                      <a:pt x="65" y="13"/>
                    </a:lnTo>
                    <a:lnTo>
                      <a:pt x="76" y="8"/>
                    </a:lnTo>
                    <a:lnTo>
                      <a:pt x="87" y="4"/>
                    </a:lnTo>
                    <a:lnTo>
                      <a:pt x="99" y="2"/>
                    </a:lnTo>
                    <a:lnTo>
                      <a:pt x="111" y="1"/>
                    </a:lnTo>
                    <a:lnTo>
                      <a:pt x="123" y="0"/>
                    </a:lnTo>
                    <a:lnTo>
                      <a:pt x="135" y="0"/>
                    </a:lnTo>
                    <a:lnTo>
                      <a:pt x="148" y="1"/>
                    </a:lnTo>
                    <a:lnTo>
                      <a:pt x="159" y="1"/>
                    </a:lnTo>
                    <a:lnTo>
                      <a:pt x="159" y="20"/>
                    </a:lnTo>
                    <a:lnTo>
                      <a:pt x="159" y="20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xmlns="" id="{809709C9-523B-F24F-B37E-7F27C9F4F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229"/>
                <a:ext cx="7" cy="1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7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xmlns="" id="{362F7BD0-644B-4C4C-9494-881104CD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236"/>
                <a:ext cx="21" cy="100"/>
              </a:xfrm>
              <a:custGeom>
                <a:avLst/>
                <a:gdLst/>
                <a:ahLst/>
                <a:cxnLst>
                  <a:cxn ang="0">
                    <a:pos x="27" y="155"/>
                  </a:cxn>
                  <a:cxn ang="0">
                    <a:pos x="22" y="159"/>
                  </a:cxn>
                  <a:cxn ang="0">
                    <a:pos x="19" y="165"/>
                  </a:cxn>
                  <a:cxn ang="0">
                    <a:pos x="18" y="169"/>
                  </a:cxn>
                  <a:cxn ang="0">
                    <a:pos x="16" y="174"/>
                  </a:cxn>
                  <a:cxn ang="0">
                    <a:pos x="15" y="180"/>
                  </a:cxn>
                  <a:cxn ang="0">
                    <a:pos x="14" y="184"/>
                  </a:cxn>
                  <a:cxn ang="0">
                    <a:pos x="12" y="189"/>
                  </a:cxn>
                  <a:cxn ang="0">
                    <a:pos x="10" y="193"/>
                  </a:cxn>
                  <a:cxn ang="0">
                    <a:pos x="5" y="198"/>
                  </a:cxn>
                  <a:cxn ang="0">
                    <a:pos x="0" y="201"/>
                  </a:cxn>
                  <a:cxn ang="0">
                    <a:pos x="4" y="181"/>
                  </a:cxn>
                  <a:cxn ang="0">
                    <a:pos x="10" y="159"/>
                  </a:cxn>
                  <a:cxn ang="0">
                    <a:pos x="17" y="140"/>
                  </a:cxn>
                  <a:cxn ang="0">
                    <a:pos x="23" y="120"/>
                  </a:cxn>
                  <a:cxn ang="0">
                    <a:pos x="29" y="100"/>
                  </a:cxn>
                  <a:cxn ang="0">
                    <a:pos x="32" y="80"/>
                  </a:cxn>
                  <a:cxn ang="0">
                    <a:pos x="33" y="60"/>
                  </a:cxn>
                  <a:cxn ang="0">
                    <a:pos x="31" y="41"/>
                  </a:cxn>
                  <a:cxn ang="0">
                    <a:pos x="25" y="21"/>
                  </a:cxn>
                  <a:cxn ang="0">
                    <a:pos x="13" y="0"/>
                  </a:cxn>
                  <a:cxn ang="0">
                    <a:pos x="23" y="13"/>
                  </a:cxn>
                  <a:cxn ang="0">
                    <a:pos x="32" y="27"/>
                  </a:cxn>
                  <a:cxn ang="0">
                    <a:pos x="37" y="42"/>
                  </a:cxn>
                  <a:cxn ang="0">
                    <a:pos x="41" y="58"/>
                  </a:cxn>
                  <a:cxn ang="0">
                    <a:pos x="42" y="74"/>
                  </a:cxn>
                  <a:cxn ang="0">
                    <a:pos x="42" y="91"/>
                  </a:cxn>
                  <a:cxn ang="0">
                    <a:pos x="39" y="108"/>
                  </a:cxn>
                  <a:cxn ang="0">
                    <a:pos x="36" y="124"/>
                  </a:cxn>
                  <a:cxn ang="0">
                    <a:pos x="32" y="140"/>
                  </a:cxn>
                  <a:cxn ang="0">
                    <a:pos x="27" y="155"/>
                  </a:cxn>
                  <a:cxn ang="0">
                    <a:pos x="27" y="155"/>
                  </a:cxn>
                </a:cxnLst>
                <a:rect l="0" t="0" r="r" b="b"/>
                <a:pathLst>
                  <a:path w="42" h="201">
                    <a:moveTo>
                      <a:pt x="27" y="155"/>
                    </a:moveTo>
                    <a:lnTo>
                      <a:pt x="22" y="159"/>
                    </a:lnTo>
                    <a:lnTo>
                      <a:pt x="19" y="165"/>
                    </a:lnTo>
                    <a:lnTo>
                      <a:pt x="18" y="169"/>
                    </a:lnTo>
                    <a:lnTo>
                      <a:pt x="16" y="174"/>
                    </a:lnTo>
                    <a:lnTo>
                      <a:pt x="15" y="180"/>
                    </a:lnTo>
                    <a:lnTo>
                      <a:pt x="14" y="184"/>
                    </a:lnTo>
                    <a:lnTo>
                      <a:pt x="12" y="189"/>
                    </a:lnTo>
                    <a:lnTo>
                      <a:pt x="10" y="193"/>
                    </a:lnTo>
                    <a:lnTo>
                      <a:pt x="5" y="198"/>
                    </a:lnTo>
                    <a:lnTo>
                      <a:pt x="0" y="201"/>
                    </a:lnTo>
                    <a:lnTo>
                      <a:pt x="4" y="181"/>
                    </a:lnTo>
                    <a:lnTo>
                      <a:pt x="10" y="159"/>
                    </a:lnTo>
                    <a:lnTo>
                      <a:pt x="17" y="140"/>
                    </a:lnTo>
                    <a:lnTo>
                      <a:pt x="23" y="120"/>
                    </a:lnTo>
                    <a:lnTo>
                      <a:pt x="29" y="100"/>
                    </a:lnTo>
                    <a:lnTo>
                      <a:pt x="32" y="80"/>
                    </a:lnTo>
                    <a:lnTo>
                      <a:pt x="33" y="60"/>
                    </a:lnTo>
                    <a:lnTo>
                      <a:pt x="31" y="41"/>
                    </a:lnTo>
                    <a:lnTo>
                      <a:pt x="25" y="21"/>
                    </a:lnTo>
                    <a:lnTo>
                      <a:pt x="13" y="0"/>
                    </a:lnTo>
                    <a:lnTo>
                      <a:pt x="23" y="13"/>
                    </a:lnTo>
                    <a:lnTo>
                      <a:pt x="32" y="27"/>
                    </a:lnTo>
                    <a:lnTo>
                      <a:pt x="37" y="42"/>
                    </a:lnTo>
                    <a:lnTo>
                      <a:pt x="41" y="58"/>
                    </a:lnTo>
                    <a:lnTo>
                      <a:pt x="42" y="74"/>
                    </a:lnTo>
                    <a:lnTo>
                      <a:pt x="42" y="91"/>
                    </a:lnTo>
                    <a:lnTo>
                      <a:pt x="39" y="108"/>
                    </a:lnTo>
                    <a:lnTo>
                      <a:pt x="36" y="124"/>
                    </a:lnTo>
                    <a:lnTo>
                      <a:pt x="32" y="140"/>
                    </a:lnTo>
                    <a:lnTo>
                      <a:pt x="27" y="155"/>
                    </a:lnTo>
                    <a:lnTo>
                      <a:pt x="27" y="155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xmlns="" id="{DBCD4E7F-1561-4D43-9E36-D6C3D3837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249"/>
                <a:ext cx="117" cy="103"/>
              </a:xfrm>
              <a:custGeom>
                <a:avLst/>
                <a:gdLst/>
                <a:ahLst/>
                <a:cxnLst>
                  <a:cxn ang="0">
                    <a:pos x="227" y="43"/>
                  </a:cxn>
                  <a:cxn ang="0">
                    <a:pos x="233" y="55"/>
                  </a:cxn>
                  <a:cxn ang="0">
                    <a:pos x="233" y="70"/>
                  </a:cxn>
                  <a:cxn ang="0">
                    <a:pos x="232" y="86"/>
                  </a:cxn>
                  <a:cxn ang="0">
                    <a:pos x="231" y="102"/>
                  </a:cxn>
                  <a:cxn ang="0">
                    <a:pos x="222" y="109"/>
                  </a:cxn>
                  <a:cxn ang="0">
                    <a:pos x="204" y="98"/>
                  </a:cxn>
                  <a:cxn ang="0">
                    <a:pos x="188" y="82"/>
                  </a:cxn>
                  <a:cxn ang="0">
                    <a:pos x="175" y="62"/>
                  </a:cxn>
                  <a:cxn ang="0">
                    <a:pos x="162" y="42"/>
                  </a:cxn>
                  <a:cxn ang="0">
                    <a:pos x="143" y="46"/>
                  </a:cxn>
                  <a:cxn ang="0">
                    <a:pos x="160" y="81"/>
                  </a:cxn>
                  <a:cxn ang="0">
                    <a:pos x="189" y="110"/>
                  </a:cxn>
                  <a:cxn ang="0">
                    <a:pos x="214" y="138"/>
                  </a:cxn>
                  <a:cxn ang="0">
                    <a:pos x="220" y="167"/>
                  </a:cxn>
                  <a:cxn ang="0">
                    <a:pos x="189" y="206"/>
                  </a:cxn>
                  <a:cxn ang="0">
                    <a:pos x="112" y="112"/>
                  </a:cxn>
                  <a:cxn ang="0">
                    <a:pos x="112" y="133"/>
                  </a:cxn>
                  <a:cxn ang="0">
                    <a:pos x="123" y="154"/>
                  </a:cxn>
                  <a:cxn ang="0">
                    <a:pos x="137" y="175"/>
                  </a:cxn>
                  <a:cxn ang="0">
                    <a:pos x="151" y="195"/>
                  </a:cxn>
                  <a:cxn ang="0">
                    <a:pos x="143" y="207"/>
                  </a:cxn>
                  <a:cxn ang="0">
                    <a:pos x="115" y="206"/>
                  </a:cxn>
                  <a:cxn ang="0">
                    <a:pos x="87" y="200"/>
                  </a:cxn>
                  <a:cxn ang="0">
                    <a:pos x="61" y="191"/>
                  </a:cxn>
                  <a:cxn ang="0">
                    <a:pos x="34" y="179"/>
                  </a:cxn>
                  <a:cxn ang="0">
                    <a:pos x="13" y="159"/>
                  </a:cxn>
                  <a:cxn ang="0">
                    <a:pos x="3" y="124"/>
                  </a:cxn>
                  <a:cxn ang="0">
                    <a:pos x="0" y="87"/>
                  </a:cxn>
                  <a:cxn ang="0">
                    <a:pos x="3" y="50"/>
                  </a:cxn>
                  <a:cxn ang="0">
                    <a:pos x="11" y="16"/>
                  </a:cxn>
                  <a:cxn ang="0">
                    <a:pos x="221" y="37"/>
                  </a:cxn>
                </a:cxnLst>
                <a:rect l="0" t="0" r="r" b="b"/>
                <a:pathLst>
                  <a:path w="233" h="207">
                    <a:moveTo>
                      <a:pt x="221" y="37"/>
                    </a:moveTo>
                    <a:lnTo>
                      <a:pt x="227" y="43"/>
                    </a:lnTo>
                    <a:lnTo>
                      <a:pt x="230" y="49"/>
                    </a:lnTo>
                    <a:lnTo>
                      <a:pt x="233" y="55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3" y="79"/>
                    </a:lnTo>
                    <a:lnTo>
                      <a:pt x="232" y="86"/>
                    </a:lnTo>
                    <a:lnTo>
                      <a:pt x="231" y="95"/>
                    </a:lnTo>
                    <a:lnTo>
                      <a:pt x="231" y="102"/>
                    </a:lnTo>
                    <a:lnTo>
                      <a:pt x="231" y="110"/>
                    </a:lnTo>
                    <a:lnTo>
                      <a:pt x="222" y="109"/>
                    </a:lnTo>
                    <a:lnTo>
                      <a:pt x="212" y="105"/>
                    </a:lnTo>
                    <a:lnTo>
                      <a:pt x="204" y="98"/>
                    </a:lnTo>
                    <a:lnTo>
                      <a:pt x="195" y="91"/>
                    </a:lnTo>
                    <a:lnTo>
                      <a:pt x="188" y="82"/>
                    </a:lnTo>
                    <a:lnTo>
                      <a:pt x="181" y="73"/>
                    </a:lnTo>
                    <a:lnTo>
                      <a:pt x="175" y="62"/>
                    </a:lnTo>
                    <a:lnTo>
                      <a:pt x="168" y="51"/>
                    </a:lnTo>
                    <a:lnTo>
                      <a:pt x="162" y="42"/>
                    </a:lnTo>
                    <a:lnTo>
                      <a:pt x="157" y="32"/>
                    </a:lnTo>
                    <a:lnTo>
                      <a:pt x="143" y="46"/>
                    </a:lnTo>
                    <a:lnTo>
                      <a:pt x="149" y="64"/>
                    </a:lnTo>
                    <a:lnTo>
                      <a:pt x="160" y="81"/>
                    </a:lnTo>
                    <a:lnTo>
                      <a:pt x="174" y="96"/>
                    </a:lnTo>
                    <a:lnTo>
                      <a:pt x="189" y="110"/>
                    </a:lnTo>
                    <a:lnTo>
                      <a:pt x="203" y="124"/>
                    </a:lnTo>
                    <a:lnTo>
                      <a:pt x="214" y="138"/>
                    </a:lnTo>
                    <a:lnTo>
                      <a:pt x="221" y="153"/>
                    </a:lnTo>
                    <a:lnTo>
                      <a:pt x="220" y="167"/>
                    </a:lnTo>
                    <a:lnTo>
                      <a:pt x="210" y="186"/>
                    </a:lnTo>
                    <a:lnTo>
                      <a:pt x="189" y="206"/>
                    </a:lnTo>
                    <a:lnTo>
                      <a:pt x="116" y="101"/>
                    </a:lnTo>
                    <a:lnTo>
                      <a:pt x="112" y="112"/>
                    </a:lnTo>
                    <a:lnTo>
                      <a:pt x="110" y="123"/>
                    </a:lnTo>
                    <a:lnTo>
                      <a:pt x="112" y="133"/>
                    </a:lnTo>
                    <a:lnTo>
                      <a:pt x="116" y="143"/>
                    </a:lnTo>
                    <a:lnTo>
                      <a:pt x="123" y="154"/>
                    </a:lnTo>
                    <a:lnTo>
                      <a:pt x="130" y="164"/>
                    </a:lnTo>
                    <a:lnTo>
                      <a:pt x="137" y="175"/>
                    </a:lnTo>
                    <a:lnTo>
                      <a:pt x="145" y="185"/>
                    </a:lnTo>
                    <a:lnTo>
                      <a:pt x="151" y="195"/>
                    </a:lnTo>
                    <a:lnTo>
                      <a:pt x="157" y="206"/>
                    </a:lnTo>
                    <a:lnTo>
                      <a:pt x="143" y="207"/>
                    </a:lnTo>
                    <a:lnTo>
                      <a:pt x="129" y="207"/>
                    </a:lnTo>
                    <a:lnTo>
                      <a:pt x="115" y="206"/>
                    </a:lnTo>
                    <a:lnTo>
                      <a:pt x="101" y="204"/>
                    </a:lnTo>
                    <a:lnTo>
                      <a:pt x="87" y="200"/>
                    </a:lnTo>
                    <a:lnTo>
                      <a:pt x="73" y="195"/>
                    </a:lnTo>
                    <a:lnTo>
                      <a:pt x="61" y="191"/>
                    </a:lnTo>
                    <a:lnTo>
                      <a:pt x="47" y="185"/>
                    </a:lnTo>
                    <a:lnTo>
                      <a:pt x="34" y="179"/>
                    </a:lnTo>
                    <a:lnTo>
                      <a:pt x="20" y="174"/>
                    </a:lnTo>
                    <a:lnTo>
                      <a:pt x="13" y="159"/>
                    </a:lnTo>
                    <a:lnTo>
                      <a:pt x="7" y="142"/>
                    </a:lnTo>
                    <a:lnTo>
                      <a:pt x="3" y="124"/>
                    </a:lnTo>
                    <a:lnTo>
                      <a:pt x="1" y="106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1" y="16"/>
                    </a:lnTo>
                    <a:lnTo>
                      <a:pt x="15" y="0"/>
                    </a:lnTo>
                    <a:lnTo>
                      <a:pt x="221" y="37"/>
                    </a:lnTo>
                    <a:lnTo>
                      <a:pt x="221" y="37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xmlns="" id="{A40782CD-FAA9-7D46-BC67-18092092D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51"/>
                <a:ext cx="35" cy="17"/>
              </a:xfrm>
              <a:custGeom>
                <a:avLst/>
                <a:gdLst/>
                <a:ahLst/>
                <a:cxnLst>
                  <a:cxn ang="0">
                    <a:pos x="72" y="19"/>
                  </a:cxn>
                  <a:cxn ang="0">
                    <a:pos x="72" y="33"/>
                  </a:cxn>
                  <a:cxn ang="0">
                    <a:pos x="66" y="27"/>
                  </a:cxn>
                  <a:cxn ang="0">
                    <a:pos x="61" y="22"/>
                  </a:cxn>
                  <a:cxn ang="0">
                    <a:pos x="54" y="20"/>
                  </a:cxn>
                  <a:cxn ang="0">
                    <a:pos x="47" y="19"/>
                  </a:cxn>
                  <a:cxn ang="0">
                    <a:pos x="39" y="19"/>
                  </a:cxn>
                  <a:cxn ang="0">
                    <a:pos x="31" y="19"/>
                  </a:cxn>
                  <a:cxn ang="0">
                    <a:pos x="24" y="20"/>
                  </a:cxn>
                  <a:cxn ang="0">
                    <a:pos x="15" y="20"/>
                  </a:cxn>
                  <a:cxn ang="0">
                    <a:pos x="8" y="20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8" y="3"/>
                  </a:cxn>
                  <a:cxn ang="0">
                    <a:pos x="48" y="6"/>
                  </a:cxn>
                  <a:cxn ang="0">
                    <a:pos x="57" y="11"/>
                  </a:cxn>
                  <a:cxn ang="0">
                    <a:pos x="65" y="15"/>
                  </a:cxn>
                  <a:cxn ang="0">
                    <a:pos x="72" y="19"/>
                  </a:cxn>
                  <a:cxn ang="0">
                    <a:pos x="72" y="19"/>
                  </a:cxn>
                </a:cxnLst>
                <a:rect l="0" t="0" r="r" b="b"/>
                <a:pathLst>
                  <a:path w="72" h="33">
                    <a:moveTo>
                      <a:pt x="72" y="19"/>
                    </a:moveTo>
                    <a:lnTo>
                      <a:pt x="72" y="33"/>
                    </a:lnTo>
                    <a:lnTo>
                      <a:pt x="66" y="27"/>
                    </a:lnTo>
                    <a:lnTo>
                      <a:pt x="61" y="22"/>
                    </a:lnTo>
                    <a:lnTo>
                      <a:pt x="54" y="20"/>
                    </a:lnTo>
                    <a:lnTo>
                      <a:pt x="47" y="19"/>
                    </a:lnTo>
                    <a:lnTo>
                      <a:pt x="39" y="19"/>
                    </a:lnTo>
                    <a:lnTo>
                      <a:pt x="31" y="19"/>
                    </a:lnTo>
                    <a:lnTo>
                      <a:pt x="24" y="20"/>
                    </a:lnTo>
                    <a:lnTo>
                      <a:pt x="15" y="20"/>
                    </a:lnTo>
                    <a:lnTo>
                      <a:pt x="8" y="20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8" y="6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72" y="19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xmlns="" id="{BF60DB8B-B012-1049-BA56-D10DFBC82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364"/>
                <a:ext cx="32" cy="2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8"/>
                  </a:cxn>
                  <a:cxn ang="0">
                    <a:pos x="54" y="14"/>
                  </a:cxn>
                  <a:cxn ang="0">
                    <a:pos x="49" y="22"/>
                  </a:cxn>
                  <a:cxn ang="0">
                    <a:pos x="43" y="28"/>
                  </a:cxn>
                  <a:cxn ang="0">
                    <a:pos x="37" y="33"/>
                  </a:cxn>
                  <a:cxn ang="0">
                    <a:pos x="30" y="38"/>
                  </a:cxn>
                  <a:cxn ang="0">
                    <a:pos x="23" y="41"/>
                  </a:cxn>
                  <a:cxn ang="0">
                    <a:pos x="16" y="41"/>
                  </a:cxn>
                  <a:cxn ang="0">
                    <a:pos x="7" y="39"/>
                  </a:cxn>
                  <a:cxn ang="0">
                    <a:pos x="0" y="32"/>
                  </a:cxn>
                  <a:cxn ang="0">
                    <a:pos x="5" y="29"/>
                  </a:cxn>
                  <a:cxn ang="0">
                    <a:pos x="11" y="25"/>
                  </a:cxn>
                  <a:cxn ang="0">
                    <a:pos x="17" y="22"/>
                  </a:cxn>
                  <a:cxn ang="0">
                    <a:pos x="23" y="19"/>
                  </a:cxn>
                  <a:cxn ang="0">
                    <a:pos x="30" y="15"/>
                  </a:cxn>
                  <a:cxn ang="0">
                    <a:pos x="36" y="13"/>
                  </a:cxn>
                  <a:cxn ang="0">
                    <a:pos x="42" y="10"/>
                  </a:cxn>
                  <a:cxn ang="0">
                    <a:pos x="50" y="7"/>
                  </a:cxn>
                  <a:cxn ang="0">
                    <a:pos x="56" y="4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64" h="41">
                    <a:moveTo>
                      <a:pt x="64" y="0"/>
                    </a:moveTo>
                    <a:lnTo>
                      <a:pt x="59" y="8"/>
                    </a:lnTo>
                    <a:lnTo>
                      <a:pt x="54" y="14"/>
                    </a:lnTo>
                    <a:lnTo>
                      <a:pt x="49" y="22"/>
                    </a:lnTo>
                    <a:lnTo>
                      <a:pt x="43" y="28"/>
                    </a:lnTo>
                    <a:lnTo>
                      <a:pt x="37" y="33"/>
                    </a:lnTo>
                    <a:lnTo>
                      <a:pt x="30" y="38"/>
                    </a:lnTo>
                    <a:lnTo>
                      <a:pt x="23" y="41"/>
                    </a:lnTo>
                    <a:lnTo>
                      <a:pt x="16" y="41"/>
                    </a:lnTo>
                    <a:lnTo>
                      <a:pt x="7" y="39"/>
                    </a:lnTo>
                    <a:lnTo>
                      <a:pt x="0" y="32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7" y="22"/>
                    </a:lnTo>
                    <a:lnTo>
                      <a:pt x="23" y="19"/>
                    </a:lnTo>
                    <a:lnTo>
                      <a:pt x="30" y="15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50" y="7"/>
                    </a:lnTo>
                    <a:lnTo>
                      <a:pt x="56" y="4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xmlns="" id="{AA167F16-5D20-1D46-9C87-4B28C7E35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389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xmlns="" id="{78D28389-53A1-3641-9F68-AF3817D59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393"/>
                <a:ext cx="36" cy="5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5" y="5"/>
                  </a:cxn>
                  <a:cxn ang="0">
                    <a:pos x="58" y="11"/>
                  </a:cxn>
                  <a:cxn ang="0">
                    <a:pos x="50" y="17"/>
                  </a:cxn>
                  <a:cxn ang="0">
                    <a:pos x="43" y="24"/>
                  </a:cxn>
                  <a:cxn ang="0">
                    <a:pos x="37" y="31"/>
                  </a:cxn>
                  <a:cxn ang="0">
                    <a:pos x="31" y="40"/>
                  </a:cxn>
                  <a:cxn ang="0">
                    <a:pos x="27" y="48"/>
                  </a:cxn>
                  <a:cxn ang="0">
                    <a:pos x="25" y="57"/>
                  </a:cxn>
                  <a:cxn ang="0">
                    <a:pos x="25" y="67"/>
                  </a:cxn>
                  <a:cxn ang="0">
                    <a:pos x="28" y="78"/>
                  </a:cxn>
                  <a:cxn ang="0">
                    <a:pos x="28" y="101"/>
                  </a:cxn>
                  <a:cxn ang="0">
                    <a:pos x="18" y="98"/>
                  </a:cxn>
                  <a:cxn ang="0">
                    <a:pos x="11" y="93"/>
                  </a:cxn>
                  <a:cxn ang="0">
                    <a:pos x="6" y="87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4"/>
                  </a:cxn>
                  <a:cxn ang="0">
                    <a:pos x="1" y="56"/>
                  </a:cxn>
                  <a:cxn ang="0">
                    <a:pos x="3" y="48"/>
                  </a:cxn>
                  <a:cxn ang="0">
                    <a:pos x="7" y="40"/>
                  </a:cxn>
                  <a:cxn ang="0">
                    <a:pos x="9" y="32"/>
                  </a:cxn>
                  <a:cxn ang="0">
                    <a:pos x="14" y="26"/>
                  </a:cxn>
                  <a:cxn ang="0">
                    <a:pos x="18" y="19"/>
                  </a:cxn>
                  <a:cxn ang="0">
                    <a:pos x="25" y="15"/>
                  </a:cxn>
                  <a:cxn ang="0">
                    <a:pos x="30" y="12"/>
                  </a:cxn>
                  <a:cxn ang="0">
                    <a:pos x="38" y="10"/>
                  </a:cxn>
                  <a:cxn ang="0">
                    <a:pos x="44" y="8"/>
                  </a:cxn>
                  <a:cxn ang="0">
                    <a:pos x="51" y="5"/>
                  </a:cxn>
                  <a:cxn ang="0">
                    <a:pos x="59" y="4"/>
                  </a:cxn>
                  <a:cxn ang="0">
                    <a:pos x="66" y="2"/>
                  </a:cxn>
                  <a:cxn ang="0">
                    <a:pos x="73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101">
                    <a:moveTo>
                      <a:pt x="73" y="0"/>
                    </a:moveTo>
                    <a:lnTo>
                      <a:pt x="65" y="5"/>
                    </a:lnTo>
                    <a:lnTo>
                      <a:pt x="58" y="11"/>
                    </a:lnTo>
                    <a:lnTo>
                      <a:pt x="50" y="17"/>
                    </a:lnTo>
                    <a:lnTo>
                      <a:pt x="43" y="24"/>
                    </a:lnTo>
                    <a:lnTo>
                      <a:pt x="37" y="31"/>
                    </a:lnTo>
                    <a:lnTo>
                      <a:pt x="31" y="40"/>
                    </a:lnTo>
                    <a:lnTo>
                      <a:pt x="27" y="48"/>
                    </a:lnTo>
                    <a:lnTo>
                      <a:pt x="25" y="57"/>
                    </a:lnTo>
                    <a:lnTo>
                      <a:pt x="25" y="67"/>
                    </a:lnTo>
                    <a:lnTo>
                      <a:pt x="28" y="78"/>
                    </a:lnTo>
                    <a:lnTo>
                      <a:pt x="28" y="101"/>
                    </a:lnTo>
                    <a:lnTo>
                      <a:pt x="18" y="98"/>
                    </a:lnTo>
                    <a:lnTo>
                      <a:pt x="11" y="93"/>
                    </a:lnTo>
                    <a:lnTo>
                      <a:pt x="6" y="87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1" y="56"/>
                    </a:lnTo>
                    <a:lnTo>
                      <a:pt x="3" y="48"/>
                    </a:lnTo>
                    <a:lnTo>
                      <a:pt x="7" y="40"/>
                    </a:lnTo>
                    <a:lnTo>
                      <a:pt x="9" y="32"/>
                    </a:lnTo>
                    <a:lnTo>
                      <a:pt x="14" y="26"/>
                    </a:lnTo>
                    <a:lnTo>
                      <a:pt x="18" y="19"/>
                    </a:lnTo>
                    <a:lnTo>
                      <a:pt x="25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4" y="8"/>
                    </a:lnTo>
                    <a:lnTo>
                      <a:pt x="51" y="5"/>
                    </a:lnTo>
                    <a:lnTo>
                      <a:pt x="59" y="4"/>
                    </a:lnTo>
                    <a:lnTo>
                      <a:pt x="66" y="2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xmlns="" id="{2DC51754-BE49-A742-8425-72CCCEF3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394"/>
                <a:ext cx="61" cy="54"/>
              </a:xfrm>
              <a:custGeom>
                <a:avLst/>
                <a:gdLst/>
                <a:ahLst/>
                <a:cxnLst>
                  <a:cxn ang="0">
                    <a:pos x="120" y="109"/>
                  </a:cxn>
                  <a:cxn ang="0">
                    <a:pos x="111" y="108"/>
                  </a:cxn>
                  <a:cxn ang="0">
                    <a:pos x="100" y="103"/>
                  </a:cxn>
                  <a:cxn ang="0">
                    <a:pos x="91" y="96"/>
                  </a:cxn>
                  <a:cxn ang="0">
                    <a:pos x="82" y="87"/>
                  </a:cxn>
                  <a:cxn ang="0">
                    <a:pos x="73" y="75"/>
                  </a:cxn>
                  <a:cxn ang="0">
                    <a:pos x="65" y="63"/>
                  </a:cxn>
                  <a:cxn ang="0">
                    <a:pos x="55" y="51"/>
                  </a:cxn>
                  <a:cxn ang="0">
                    <a:pos x="46" y="41"/>
                  </a:cxn>
                  <a:cxn ang="0">
                    <a:pos x="36" y="31"/>
                  </a:cxn>
                  <a:cxn ang="0">
                    <a:pos x="25" y="24"/>
                  </a:cxn>
                  <a:cxn ang="0">
                    <a:pos x="23" y="21"/>
                  </a:cxn>
                  <a:cxn ang="0">
                    <a:pos x="20" y="19"/>
                  </a:cxn>
                  <a:cxn ang="0">
                    <a:pos x="18" y="18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4" y="1"/>
                  </a:cxn>
                  <a:cxn ang="0">
                    <a:pos x="20" y="2"/>
                  </a:cxn>
                  <a:cxn ang="0">
                    <a:pos x="25" y="3"/>
                  </a:cxn>
                  <a:cxn ang="0">
                    <a:pos x="31" y="7"/>
                  </a:cxn>
                  <a:cxn ang="0">
                    <a:pos x="35" y="9"/>
                  </a:cxn>
                  <a:cxn ang="0">
                    <a:pos x="38" y="13"/>
                  </a:cxn>
                  <a:cxn ang="0">
                    <a:pos x="47" y="23"/>
                  </a:cxn>
                  <a:cxn ang="0">
                    <a:pos x="54" y="32"/>
                  </a:cxn>
                  <a:cxn ang="0">
                    <a:pos x="62" y="42"/>
                  </a:cxn>
                  <a:cxn ang="0">
                    <a:pos x="69" y="52"/>
                  </a:cxn>
                  <a:cxn ang="0">
                    <a:pos x="77" y="62"/>
                  </a:cxn>
                  <a:cxn ang="0">
                    <a:pos x="85" y="72"/>
                  </a:cxn>
                  <a:cxn ang="0">
                    <a:pos x="94" y="81"/>
                  </a:cxn>
                  <a:cxn ang="0">
                    <a:pos x="102" y="91"/>
                  </a:cxn>
                  <a:cxn ang="0">
                    <a:pos x="112" y="100"/>
                  </a:cxn>
                  <a:cxn ang="0">
                    <a:pos x="121" y="109"/>
                  </a:cxn>
                  <a:cxn ang="0">
                    <a:pos x="121" y="109"/>
                  </a:cxn>
                  <a:cxn ang="0">
                    <a:pos x="120" y="109"/>
                  </a:cxn>
                </a:cxnLst>
                <a:rect l="0" t="0" r="r" b="b"/>
                <a:pathLst>
                  <a:path w="121" h="109">
                    <a:moveTo>
                      <a:pt x="120" y="109"/>
                    </a:moveTo>
                    <a:lnTo>
                      <a:pt x="111" y="108"/>
                    </a:lnTo>
                    <a:lnTo>
                      <a:pt x="100" y="103"/>
                    </a:lnTo>
                    <a:lnTo>
                      <a:pt x="91" y="96"/>
                    </a:lnTo>
                    <a:lnTo>
                      <a:pt x="82" y="87"/>
                    </a:lnTo>
                    <a:lnTo>
                      <a:pt x="73" y="75"/>
                    </a:lnTo>
                    <a:lnTo>
                      <a:pt x="65" y="63"/>
                    </a:lnTo>
                    <a:lnTo>
                      <a:pt x="55" y="51"/>
                    </a:lnTo>
                    <a:lnTo>
                      <a:pt x="46" y="41"/>
                    </a:lnTo>
                    <a:lnTo>
                      <a:pt x="36" y="31"/>
                    </a:lnTo>
                    <a:lnTo>
                      <a:pt x="25" y="24"/>
                    </a:lnTo>
                    <a:lnTo>
                      <a:pt x="23" y="21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5" y="16"/>
                    </a:lnTo>
                    <a:lnTo>
                      <a:pt x="13" y="15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8" y="13"/>
                    </a:lnTo>
                    <a:lnTo>
                      <a:pt x="47" y="23"/>
                    </a:lnTo>
                    <a:lnTo>
                      <a:pt x="54" y="32"/>
                    </a:lnTo>
                    <a:lnTo>
                      <a:pt x="62" y="42"/>
                    </a:lnTo>
                    <a:lnTo>
                      <a:pt x="69" y="52"/>
                    </a:lnTo>
                    <a:lnTo>
                      <a:pt x="77" y="62"/>
                    </a:lnTo>
                    <a:lnTo>
                      <a:pt x="85" y="72"/>
                    </a:lnTo>
                    <a:lnTo>
                      <a:pt x="94" y="81"/>
                    </a:lnTo>
                    <a:lnTo>
                      <a:pt x="102" y="91"/>
                    </a:lnTo>
                    <a:lnTo>
                      <a:pt x="112" y="100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xmlns="" id="{D68CDF38-BA1A-DE4D-94E4-0A8DB1FCA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96"/>
                <a:ext cx="38" cy="64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64" y="14"/>
                  </a:cxn>
                  <a:cxn ang="0">
                    <a:pos x="55" y="22"/>
                  </a:cxn>
                  <a:cxn ang="0">
                    <a:pos x="47" y="30"/>
                  </a:cxn>
                  <a:cxn ang="0">
                    <a:pos x="41" y="41"/>
                  </a:cxn>
                  <a:cxn ang="0">
                    <a:pos x="37" y="52"/>
                  </a:cxn>
                  <a:cxn ang="0">
                    <a:pos x="35" y="63"/>
                  </a:cxn>
                  <a:cxn ang="0">
                    <a:pos x="33" y="75"/>
                  </a:cxn>
                  <a:cxn ang="0">
                    <a:pos x="33" y="87"/>
                  </a:cxn>
                  <a:cxn ang="0">
                    <a:pos x="36" y="99"/>
                  </a:cxn>
                  <a:cxn ang="0">
                    <a:pos x="39" y="110"/>
                  </a:cxn>
                  <a:cxn ang="0">
                    <a:pos x="44" y="116"/>
                  </a:cxn>
                  <a:cxn ang="0">
                    <a:pos x="31" y="128"/>
                  </a:cxn>
                  <a:cxn ang="0">
                    <a:pos x="26" y="121"/>
                  </a:cxn>
                  <a:cxn ang="0">
                    <a:pos x="21" y="111"/>
                  </a:cxn>
                  <a:cxn ang="0">
                    <a:pos x="14" y="101"/>
                  </a:cxn>
                  <a:cxn ang="0">
                    <a:pos x="9" y="89"/>
                  </a:cxn>
                  <a:cxn ang="0">
                    <a:pos x="5" y="76"/>
                  </a:cxn>
                  <a:cxn ang="0">
                    <a:pos x="1" y="63"/>
                  </a:cxn>
                  <a:cxn ang="0">
                    <a:pos x="0" y="51"/>
                  </a:cxn>
                  <a:cxn ang="0">
                    <a:pos x="1" y="38"/>
                  </a:cxn>
                  <a:cxn ang="0">
                    <a:pos x="6" y="26"/>
                  </a:cxn>
                  <a:cxn ang="0">
                    <a:pos x="12" y="14"/>
                  </a:cxn>
                  <a:cxn ang="0">
                    <a:pos x="17" y="9"/>
                  </a:cxn>
                  <a:cxn ang="0">
                    <a:pos x="24" y="5"/>
                  </a:cxn>
                  <a:cxn ang="0">
                    <a:pos x="30" y="3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5" y="5"/>
                  </a:cxn>
                  <a:cxn ang="0">
                    <a:pos x="71" y="7"/>
                  </a:cxn>
                  <a:cxn ang="0">
                    <a:pos x="76" y="9"/>
                  </a:cxn>
                  <a:cxn ang="0">
                    <a:pos x="76" y="9"/>
                  </a:cxn>
                </a:cxnLst>
                <a:rect l="0" t="0" r="r" b="b"/>
                <a:pathLst>
                  <a:path w="76" h="128">
                    <a:moveTo>
                      <a:pt x="76" y="9"/>
                    </a:moveTo>
                    <a:lnTo>
                      <a:pt x="64" y="14"/>
                    </a:lnTo>
                    <a:lnTo>
                      <a:pt x="55" y="22"/>
                    </a:lnTo>
                    <a:lnTo>
                      <a:pt x="47" y="30"/>
                    </a:lnTo>
                    <a:lnTo>
                      <a:pt x="41" y="41"/>
                    </a:lnTo>
                    <a:lnTo>
                      <a:pt x="37" y="52"/>
                    </a:lnTo>
                    <a:lnTo>
                      <a:pt x="35" y="63"/>
                    </a:lnTo>
                    <a:lnTo>
                      <a:pt x="33" y="75"/>
                    </a:lnTo>
                    <a:lnTo>
                      <a:pt x="33" y="87"/>
                    </a:lnTo>
                    <a:lnTo>
                      <a:pt x="36" y="99"/>
                    </a:lnTo>
                    <a:lnTo>
                      <a:pt x="39" y="110"/>
                    </a:lnTo>
                    <a:lnTo>
                      <a:pt x="44" y="116"/>
                    </a:lnTo>
                    <a:lnTo>
                      <a:pt x="31" y="128"/>
                    </a:lnTo>
                    <a:lnTo>
                      <a:pt x="26" y="121"/>
                    </a:lnTo>
                    <a:lnTo>
                      <a:pt x="21" y="111"/>
                    </a:lnTo>
                    <a:lnTo>
                      <a:pt x="14" y="101"/>
                    </a:lnTo>
                    <a:lnTo>
                      <a:pt x="9" y="89"/>
                    </a:lnTo>
                    <a:lnTo>
                      <a:pt x="5" y="76"/>
                    </a:lnTo>
                    <a:lnTo>
                      <a:pt x="1" y="63"/>
                    </a:lnTo>
                    <a:lnTo>
                      <a:pt x="0" y="51"/>
                    </a:lnTo>
                    <a:lnTo>
                      <a:pt x="1" y="38"/>
                    </a:lnTo>
                    <a:lnTo>
                      <a:pt x="6" y="26"/>
                    </a:lnTo>
                    <a:lnTo>
                      <a:pt x="12" y="14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0" y="3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6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xmlns="" id="{F1D25B66-18CB-B34E-8B4C-4EE5B8C02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400"/>
                <a:ext cx="22" cy="32"/>
              </a:xfrm>
              <a:custGeom>
                <a:avLst/>
                <a:gdLst/>
                <a:ahLst/>
                <a:cxnLst>
                  <a:cxn ang="0">
                    <a:pos x="7" y="64"/>
                  </a:cxn>
                  <a:cxn ang="0">
                    <a:pos x="2" y="58"/>
                  </a:cxn>
                  <a:cxn ang="0">
                    <a:pos x="0" y="50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4" y="30"/>
                  </a:cxn>
                  <a:cxn ang="0">
                    <a:pos x="9" y="23"/>
                  </a:cxn>
                  <a:cxn ang="0">
                    <a:pos x="14" y="17"/>
                  </a:cxn>
                  <a:cxn ang="0">
                    <a:pos x="19" y="11"/>
                  </a:cxn>
                  <a:cxn ang="0">
                    <a:pos x="26" y="5"/>
                  </a:cxn>
                  <a:cxn ang="0">
                    <a:pos x="31" y="0"/>
                  </a:cxn>
                  <a:cxn ang="0">
                    <a:pos x="45" y="0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7" y="64"/>
                  </a:cxn>
                </a:cxnLst>
                <a:rect l="0" t="0" r="r" b="b"/>
                <a:pathLst>
                  <a:path w="45" h="64">
                    <a:moveTo>
                      <a:pt x="7" y="64"/>
                    </a:moveTo>
                    <a:lnTo>
                      <a:pt x="2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4" y="30"/>
                    </a:lnTo>
                    <a:lnTo>
                      <a:pt x="9" y="23"/>
                    </a:lnTo>
                    <a:lnTo>
                      <a:pt x="14" y="17"/>
                    </a:lnTo>
                    <a:lnTo>
                      <a:pt x="19" y="11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7" y="64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xmlns="" id="{48DF5A07-E6B2-4544-AD92-EA3F6E76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400"/>
                <a:ext cx="74" cy="65"/>
              </a:xfrm>
              <a:custGeom>
                <a:avLst/>
                <a:gdLst/>
                <a:ahLst/>
                <a:cxnLst>
                  <a:cxn ang="0">
                    <a:pos x="128" y="96"/>
                  </a:cxn>
                  <a:cxn ang="0">
                    <a:pos x="150" y="114"/>
                  </a:cxn>
                  <a:cxn ang="0">
                    <a:pos x="133" y="118"/>
                  </a:cxn>
                  <a:cxn ang="0">
                    <a:pos x="116" y="123"/>
                  </a:cxn>
                  <a:cxn ang="0">
                    <a:pos x="98" y="127"/>
                  </a:cxn>
                  <a:cxn ang="0">
                    <a:pos x="84" y="129"/>
                  </a:cxn>
                  <a:cxn ang="0">
                    <a:pos x="68" y="130"/>
                  </a:cxn>
                  <a:cxn ang="0">
                    <a:pos x="54" y="129"/>
                  </a:cxn>
                  <a:cxn ang="0">
                    <a:pos x="39" y="126"/>
                  </a:cxn>
                  <a:cxn ang="0">
                    <a:pos x="26" y="119"/>
                  </a:cxn>
                  <a:cxn ang="0">
                    <a:pos x="12" y="110"/>
                  </a:cxn>
                  <a:cxn ang="0">
                    <a:pos x="0" y="96"/>
                  </a:cxn>
                  <a:cxn ang="0">
                    <a:pos x="8" y="0"/>
                  </a:cxn>
                  <a:cxn ang="0">
                    <a:pos x="23" y="3"/>
                  </a:cxn>
                  <a:cxn ang="0">
                    <a:pos x="36" y="10"/>
                  </a:cxn>
                  <a:cxn ang="0">
                    <a:pos x="47" y="19"/>
                  </a:cxn>
                  <a:cxn ang="0">
                    <a:pos x="58" y="30"/>
                  </a:cxn>
                  <a:cxn ang="0">
                    <a:pos x="69" y="43"/>
                  </a:cxn>
                  <a:cxn ang="0">
                    <a:pos x="78" y="55"/>
                  </a:cxn>
                  <a:cxn ang="0">
                    <a:pos x="90" y="68"/>
                  </a:cxn>
                  <a:cxn ang="0">
                    <a:pos x="102" y="80"/>
                  </a:cxn>
                  <a:cxn ang="0">
                    <a:pos x="113" y="90"/>
                  </a:cxn>
                  <a:cxn ang="0">
                    <a:pos x="128" y="96"/>
                  </a:cxn>
                  <a:cxn ang="0">
                    <a:pos x="128" y="96"/>
                  </a:cxn>
                </a:cxnLst>
                <a:rect l="0" t="0" r="r" b="b"/>
                <a:pathLst>
                  <a:path w="150" h="130">
                    <a:moveTo>
                      <a:pt x="128" y="96"/>
                    </a:moveTo>
                    <a:lnTo>
                      <a:pt x="150" y="114"/>
                    </a:lnTo>
                    <a:lnTo>
                      <a:pt x="133" y="118"/>
                    </a:lnTo>
                    <a:lnTo>
                      <a:pt x="116" y="123"/>
                    </a:lnTo>
                    <a:lnTo>
                      <a:pt x="98" y="127"/>
                    </a:lnTo>
                    <a:lnTo>
                      <a:pt x="84" y="129"/>
                    </a:lnTo>
                    <a:lnTo>
                      <a:pt x="68" y="130"/>
                    </a:lnTo>
                    <a:lnTo>
                      <a:pt x="54" y="129"/>
                    </a:lnTo>
                    <a:lnTo>
                      <a:pt x="39" y="126"/>
                    </a:lnTo>
                    <a:lnTo>
                      <a:pt x="26" y="119"/>
                    </a:lnTo>
                    <a:lnTo>
                      <a:pt x="12" y="110"/>
                    </a:lnTo>
                    <a:lnTo>
                      <a:pt x="0" y="96"/>
                    </a:lnTo>
                    <a:lnTo>
                      <a:pt x="8" y="0"/>
                    </a:lnTo>
                    <a:lnTo>
                      <a:pt x="23" y="3"/>
                    </a:lnTo>
                    <a:lnTo>
                      <a:pt x="36" y="10"/>
                    </a:lnTo>
                    <a:lnTo>
                      <a:pt x="47" y="19"/>
                    </a:lnTo>
                    <a:lnTo>
                      <a:pt x="58" y="30"/>
                    </a:lnTo>
                    <a:lnTo>
                      <a:pt x="69" y="43"/>
                    </a:lnTo>
                    <a:lnTo>
                      <a:pt x="78" y="55"/>
                    </a:lnTo>
                    <a:lnTo>
                      <a:pt x="90" y="68"/>
                    </a:lnTo>
                    <a:lnTo>
                      <a:pt x="102" y="80"/>
                    </a:lnTo>
                    <a:lnTo>
                      <a:pt x="113" y="90"/>
                    </a:lnTo>
                    <a:lnTo>
                      <a:pt x="128" y="96"/>
                    </a:lnTo>
                    <a:lnTo>
                      <a:pt x="128" y="9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xmlns="" id="{DDE440B7-4676-4244-A96C-D5760952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416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lnTo>
                      <a:pt x="32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xmlns="" id="{51B1657E-943E-894F-A499-16752A844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441"/>
                <a:ext cx="25" cy="25"/>
              </a:xfrm>
              <a:custGeom>
                <a:avLst/>
                <a:gdLst/>
                <a:ahLst/>
                <a:cxnLst>
                  <a:cxn ang="0">
                    <a:pos x="51" y="46"/>
                  </a:cxn>
                  <a:cxn ang="0">
                    <a:pos x="43" y="49"/>
                  </a:cxn>
                  <a:cxn ang="0">
                    <a:pos x="38" y="48"/>
                  </a:cxn>
                  <a:cxn ang="0">
                    <a:pos x="32" y="46"/>
                  </a:cxn>
                  <a:cxn ang="0">
                    <a:pos x="27" y="41"/>
                  </a:cxn>
                  <a:cxn ang="0">
                    <a:pos x="23" y="36"/>
                  </a:cxn>
                  <a:cxn ang="0">
                    <a:pos x="19" y="31"/>
                  </a:cxn>
                  <a:cxn ang="0">
                    <a:pos x="15" y="28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1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1" y="17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51" y="46"/>
                  </a:cxn>
                  <a:cxn ang="0">
                    <a:pos x="51" y="46"/>
                  </a:cxn>
                </a:cxnLst>
                <a:rect l="0" t="0" r="r" b="b"/>
                <a:pathLst>
                  <a:path w="51" h="49">
                    <a:moveTo>
                      <a:pt x="51" y="46"/>
                    </a:moveTo>
                    <a:lnTo>
                      <a:pt x="43" y="49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7" y="41"/>
                    </a:lnTo>
                    <a:lnTo>
                      <a:pt x="23" y="36"/>
                    </a:lnTo>
                    <a:lnTo>
                      <a:pt x="19" y="31"/>
                    </a:lnTo>
                    <a:lnTo>
                      <a:pt x="15" y="28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51" y="46"/>
                    </a:lnTo>
                    <a:lnTo>
                      <a:pt x="51" y="4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xmlns="" id="{106AAE7F-192B-3248-BE6A-0DC9AE521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441"/>
                <a:ext cx="10" cy="19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5" y="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7"/>
                  </a:cxn>
                  <a:cxn ang="0">
                    <a:pos x="6" y="11"/>
                  </a:cxn>
                  <a:cxn ang="0">
                    <a:pos x="7" y="16"/>
                  </a:cxn>
                  <a:cxn ang="0">
                    <a:pos x="7" y="20"/>
                  </a:cxn>
                  <a:cxn ang="0">
                    <a:pos x="8" y="25"/>
                  </a:cxn>
                  <a:cxn ang="0">
                    <a:pos x="9" y="29"/>
                  </a:cxn>
                  <a:cxn ang="0">
                    <a:pos x="12" y="33"/>
                  </a:cxn>
                  <a:cxn ang="0">
                    <a:pos x="14" y="35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8" y="37"/>
                  </a:cxn>
                </a:cxnLst>
                <a:rect l="0" t="0" r="r" b="b"/>
                <a:pathLst>
                  <a:path w="19" h="37">
                    <a:moveTo>
                      <a:pt x="18" y="37"/>
                    </a:moveTo>
                    <a:lnTo>
                      <a:pt x="5" y="37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2" y="33"/>
                    </a:lnTo>
                    <a:lnTo>
                      <a:pt x="14" y="35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xmlns="" id="{A6F2350D-1086-9947-A2E4-95294D93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476"/>
                <a:ext cx="17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1"/>
                  </a:cxn>
                  <a:cxn ang="0">
                    <a:pos x="15" y="23"/>
                  </a:cxn>
                  <a:cxn ang="0">
                    <a:pos x="18" y="34"/>
                  </a:cxn>
                  <a:cxn ang="0">
                    <a:pos x="23" y="45"/>
                  </a:cxn>
                  <a:cxn ang="0">
                    <a:pos x="28" y="56"/>
                  </a:cxn>
                  <a:cxn ang="0">
                    <a:pos x="31" y="67"/>
                  </a:cxn>
                  <a:cxn ang="0">
                    <a:pos x="33" y="76"/>
                  </a:cxn>
                  <a:cxn ang="0">
                    <a:pos x="32" y="87"/>
                  </a:cxn>
                  <a:cxn ang="0">
                    <a:pos x="28" y="99"/>
                  </a:cxn>
                  <a:cxn ang="0">
                    <a:pos x="19" y="109"/>
                  </a:cxn>
                  <a:cxn ang="0">
                    <a:pos x="11" y="101"/>
                  </a:cxn>
                  <a:cxn ang="0">
                    <a:pos x="4" y="92"/>
                  </a:cxn>
                  <a:cxn ang="0">
                    <a:pos x="1" y="83"/>
                  </a:cxn>
                  <a:cxn ang="0">
                    <a:pos x="0" y="72"/>
                  </a:cxn>
                  <a:cxn ang="0">
                    <a:pos x="0" y="61"/>
                  </a:cxn>
                  <a:cxn ang="0">
                    <a:pos x="0" y="51"/>
                  </a:cxn>
                  <a:cxn ang="0">
                    <a:pos x="1" y="39"/>
                  </a:cxn>
                  <a:cxn ang="0">
                    <a:pos x="2" y="26"/>
                  </a:cxn>
                  <a:cxn ang="0">
                    <a:pos x="2" y="1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0"/>
                  </a:cxn>
                </a:cxnLst>
                <a:rect l="0" t="0" r="r" b="b"/>
                <a:pathLst>
                  <a:path w="33" h="109">
                    <a:moveTo>
                      <a:pt x="13" y="0"/>
                    </a:moveTo>
                    <a:lnTo>
                      <a:pt x="13" y="11"/>
                    </a:lnTo>
                    <a:lnTo>
                      <a:pt x="15" y="23"/>
                    </a:lnTo>
                    <a:lnTo>
                      <a:pt x="18" y="34"/>
                    </a:lnTo>
                    <a:lnTo>
                      <a:pt x="23" y="45"/>
                    </a:lnTo>
                    <a:lnTo>
                      <a:pt x="28" y="56"/>
                    </a:lnTo>
                    <a:lnTo>
                      <a:pt x="31" y="67"/>
                    </a:lnTo>
                    <a:lnTo>
                      <a:pt x="33" y="76"/>
                    </a:lnTo>
                    <a:lnTo>
                      <a:pt x="32" y="87"/>
                    </a:lnTo>
                    <a:lnTo>
                      <a:pt x="28" y="99"/>
                    </a:lnTo>
                    <a:lnTo>
                      <a:pt x="19" y="109"/>
                    </a:lnTo>
                    <a:lnTo>
                      <a:pt x="11" y="101"/>
                    </a:lnTo>
                    <a:lnTo>
                      <a:pt x="4" y="92"/>
                    </a:lnTo>
                    <a:lnTo>
                      <a:pt x="1" y="83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" y="39"/>
                    </a:lnTo>
                    <a:lnTo>
                      <a:pt x="2" y="26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xmlns="" id="{882AD2B9-CC35-3D4A-A9D2-8283D98DF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1483"/>
                <a:ext cx="252" cy="137"/>
              </a:xfrm>
              <a:custGeom>
                <a:avLst/>
                <a:gdLst/>
                <a:ahLst/>
                <a:cxnLst>
                  <a:cxn ang="0">
                    <a:pos x="292" y="251"/>
                  </a:cxn>
                  <a:cxn ang="0">
                    <a:pos x="270" y="258"/>
                  </a:cxn>
                  <a:cxn ang="0">
                    <a:pos x="246" y="264"/>
                  </a:cxn>
                  <a:cxn ang="0">
                    <a:pos x="220" y="268"/>
                  </a:cxn>
                  <a:cxn ang="0">
                    <a:pos x="196" y="273"/>
                  </a:cxn>
                  <a:cxn ang="0">
                    <a:pos x="169" y="275"/>
                  </a:cxn>
                  <a:cxn ang="0">
                    <a:pos x="144" y="276"/>
                  </a:cxn>
                  <a:cxn ang="0">
                    <a:pos x="118" y="275"/>
                  </a:cxn>
                  <a:cxn ang="0">
                    <a:pos x="91" y="273"/>
                  </a:cxn>
                  <a:cxn ang="0">
                    <a:pos x="67" y="268"/>
                  </a:cxn>
                  <a:cxn ang="0">
                    <a:pos x="42" y="262"/>
                  </a:cxn>
                  <a:cxn ang="0">
                    <a:pos x="33" y="250"/>
                  </a:cxn>
                  <a:cxn ang="0">
                    <a:pos x="25" y="238"/>
                  </a:cxn>
                  <a:cxn ang="0">
                    <a:pos x="21" y="224"/>
                  </a:cxn>
                  <a:cxn ang="0">
                    <a:pos x="17" y="211"/>
                  </a:cxn>
                  <a:cxn ang="0">
                    <a:pos x="15" y="196"/>
                  </a:cxn>
                  <a:cxn ang="0">
                    <a:pos x="14" y="181"/>
                  </a:cxn>
                  <a:cxn ang="0">
                    <a:pos x="11" y="165"/>
                  </a:cxn>
                  <a:cxn ang="0">
                    <a:pos x="8" y="151"/>
                  </a:cxn>
                  <a:cxn ang="0">
                    <a:pos x="5" y="136"/>
                  </a:cxn>
                  <a:cxn ang="0">
                    <a:pos x="0" y="123"/>
                  </a:cxn>
                  <a:cxn ang="0">
                    <a:pos x="11" y="137"/>
                  </a:cxn>
                  <a:cxn ang="0">
                    <a:pos x="19" y="153"/>
                  </a:cxn>
                  <a:cxn ang="0">
                    <a:pos x="23" y="170"/>
                  </a:cxn>
                  <a:cxn ang="0">
                    <a:pos x="27" y="188"/>
                  </a:cxn>
                  <a:cxn ang="0">
                    <a:pos x="31" y="206"/>
                  </a:cxn>
                  <a:cxn ang="0">
                    <a:pos x="35" y="223"/>
                  </a:cxn>
                  <a:cxn ang="0">
                    <a:pos x="42" y="239"/>
                  </a:cxn>
                  <a:cxn ang="0">
                    <a:pos x="52" y="252"/>
                  </a:cxn>
                  <a:cxn ang="0">
                    <a:pos x="67" y="263"/>
                  </a:cxn>
                  <a:cxn ang="0">
                    <a:pos x="87" y="269"/>
                  </a:cxn>
                  <a:cxn ang="0">
                    <a:pos x="139" y="271"/>
                  </a:cxn>
                  <a:cxn ang="0">
                    <a:pos x="188" y="266"/>
                  </a:cxn>
                  <a:cxn ang="0">
                    <a:pos x="236" y="255"/>
                  </a:cxn>
                  <a:cxn ang="0">
                    <a:pos x="282" y="237"/>
                  </a:cxn>
                  <a:cxn ang="0">
                    <a:pos x="325" y="215"/>
                  </a:cxn>
                  <a:cxn ang="0">
                    <a:pos x="364" y="187"/>
                  </a:cxn>
                  <a:cxn ang="0">
                    <a:pos x="401" y="155"/>
                  </a:cxn>
                  <a:cxn ang="0">
                    <a:pos x="434" y="119"/>
                  </a:cxn>
                  <a:cxn ang="0">
                    <a:pos x="462" y="79"/>
                  </a:cxn>
                  <a:cxn ang="0">
                    <a:pos x="485" y="38"/>
                  </a:cxn>
                  <a:cxn ang="0">
                    <a:pos x="503" y="0"/>
                  </a:cxn>
                  <a:cxn ang="0">
                    <a:pos x="498" y="33"/>
                  </a:cxn>
                  <a:cxn ang="0">
                    <a:pos x="487" y="67"/>
                  </a:cxn>
                  <a:cxn ang="0">
                    <a:pos x="472" y="97"/>
                  </a:cxn>
                  <a:cxn ang="0">
                    <a:pos x="454" y="127"/>
                  </a:cxn>
                  <a:cxn ang="0">
                    <a:pos x="433" y="155"/>
                  </a:cxn>
                  <a:cxn ang="0">
                    <a:pos x="409" y="180"/>
                  </a:cxn>
                  <a:cxn ang="0">
                    <a:pos x="383" y="203"/>
                  </a:cxn>
                  <a:cxn ang="0">
                    <a:pos x="355" y="222"/>
                  </a:cxn>
                  <a:cxn ang="0">
                    <a:pos x="324" y="238"/>
                  </a:cxn>
                  <a:cxn ang="0">
                    <a:pos x="293" y="251"/>
                  </a:cxn>
                  <a:cxn ang="0">
                    <a:pos x="293" y="251"/>
                  </a:cxn>
                  <a:cxn ang="0">
                    <a:pos x="292" y="251"/>
                  </a:cxn>
                </a:cxnLst>
                <a:rect l="0" t="0" r="r" b="b"/>
                <a:pathLst>
                  <a:path w="503" h="276">
                    <a:moveTo>
                      <a:pt x="292" y="251"/>
                    </a:moveTo>
                    <a:lnTo>
                      <a:pt x="270" y="258"/>
                    </a:lnTo>
                    <a:lnTo>
                      <a:pt x="246" y="264"/>
                    </a:lnTo>
                    <a:lnTo>
                      <a:pt x="220" y="268"/>
                    </a:lnTo>
                    <a:lnTo>
                      <a:pt x="196" y="273"/>
                    </a:lnTo>
                    <a:lnTo>
                      <a:pt x="169" y="275"/>
                    </a:lnTo>
                    <a:lnTo>
                      <a:pt x="144" y="276"/>
                    </a:lnTo>
                    <a:lnTo>
                      <a:pt x="118" y="275"/>
                    </a:lnTo>
                    <a:lnTo>
                      <a:pt x="91" y="273"/>
                    </a:lnTo>
                    <a:lnTo>
                      <a:pt x="67" y="268"/>
                    </a:lnTo>
                    <a:lnTo>
                      <a:pt x="42" y="262"/>
                    </a:lnTo>
                    <a:lnTo>
                      <a:pt x="33" y="250"/>
                    </a:lnTo>
                    <a:lnTo>
                      <a:pt x="25" y="238"/>
                    </a:lnTo>
                    <a:lnTo>
                      <a:pt x="21" y="224"/>
                    </a:lnTo>
                    <a:lnTo>
                      <a:pt x="17" y="211"/>
                    </a:lnTo>
                    <a:lnTo>
                      <a:pt x="15" y="196"/>
                    </a:lnTo>
                    <a:lnTo>
                      <a:pt x="14" y="181"/>
                    </a:lnTo>
                    <a:lnTo>
                      <a:pt x="11" y="165"/>
                    </a:lnTo>
                    <a:lnTo>
                      <a:pt x="8" y="151"/>
                    </a:lnTo>
                    <a:lnTo>
                      <a:pt x="5" y="136"/>
                    </a:lnTo>
                    <a:lnTo>
                      <a:pt x="0" y="123"/>
                    </a:lnTo>
                    <a:lnTo>
                      <a:pt x="11" y="137"/>
                    </a:lnTo>
                    <a:lnTo>
                      <a:pt x="19" y="153"/>
                    </a:lnTo>
                    <a:lnTo>
                      <a:pt x="23" y="170"/>
                    </a:lnTo>
                    <a:lnTo>
                      <a:pt x="27" y="188"/>
                    </a:lnTo>
                    <a:lnTo>
                      <a:pt x="31" y="206"/>
                    </a:lnTo>
                    <a:lnTo>
                      <a:pt x="35" y="223"/>
                    </a:lnTo>
                    <a:lnTo>
                      <a:pt x="42" y="239"/>
                    </a:lnTo>
                    <a:lnTo>
                      <a:pt x="52" y="252"/>
                    </a:lnTo>
                    <a:lnTo>
                      <a:pt x="67" y="263"/>
                    </a:lnTo>
                    <a:lnTo>
                      <a:pt x="87" y="269"/>
                    </a:lnTo>
                    <a:lnTo>
                      <a:pt x="139" y="271"/>
                    </a:lnTo>
                    <a:lnTo>
                      <a:pt x="188" y="266"/>
                    </a:lnTo>
                    <a:lnTo>
                      <a:pt x="236" y="255"/>
                    </a:lnTo>
                    <a:lnTo>
                      <a:pt x="282" y="237"/>
                    </a:lnTo>
                    <a:lnTo>
                      <a:pt x="325" y="215"/>
                    </a:lnTo>
                    <a:lnTo>
                      <a:pt x="364" y="187"/>
                    </a:lnTo>
                    <a:lnTo>
                      <a:pt x="401" y="155"/>
                    </a:lnTo>
                    <a:lnTo>
                      <a:pt x="434" y="119"/>
                    </a:lnTo>
                    <a:lnTo>
                      <a:pt x="462" y="79"/>
                    </a:lnTo>
                    <a:lnTo>
                      <a:pt x="485" y="38"/>
                    </a:lnTo>
                    <a:lnTo>
                      <a:pt x="503" y="0"/>
                    </a:lnTo>
                    <a:lnTo>
                      <a:pt x="498" y="33"/>
                    </a:lnTo>
                    <a:lnTo>
                      <a:pt x="487" y="67"/>
                    </a:lnTo>
                    <a:lnTo>
                      <a:pt x="472" y="97"/>
                    </a:lnTo>
                    <a:lnTo>
                      <a:pt x="454" y="127"/>
                    </a:lnTo>
                    <a:lnTo>
                      <a:pt x="433" y="155"/>
                    </a:lnTo>
                    <a:lnTo>
                      <a:pt x="409" y="180"/>
                    </a:lnTo>
                    <a:lnTo>
                      <a:pt x="383" y="203"/>
                    </a:lnTo>
                    <a:lnTo>
                      <a:pt x="355" y="222"/>
                    </a:lnTo>
                    <a:lnTo>
                      <a:pt x="324" y="238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2" y="251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xmlns="" id="{838A7685-9DA5-544B-857C-F88F65B35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547"/>
                <a:ext cx="387" cy="413"/>
              </a:xfrm>
              <a:custGeom>
                <a:avLst/>
                <a:gdLst/>
                <a:ahLst/>
                <a:cxnLst>
                  <a:cxn ang="0">
                    <a:pos x="776" y="45"/>
                  </a:cxn>
                  <a:cxn ang="0">
                    <a:pos x="705" y="131"/>
                  </a:cxn>
                  <a:cxn ang="0">
                    <a:pos x="633" y="214"/>
                  </a:cxn>
                  <a:cxn ang="0">
                    <a:pos x="557" y="295"/>
                  </a:cxn>
                  <a:cxn ang="0">
                    <a:pos x="480" y="374"/>
                  </a:cxn>
                  <a:cxn ang="0">
                    <a:pos x="401" y="452"/>
                  </a:cxn>
                  <a:cxn ang="0">
                    <a:pos x="321" y="528"/>
                  </a:cxn>
                  <a:cxn ang="0">
                    <a:pos x="241" y="603"/>
                  </a:cxn>
                  <a:cxn ang="0">
                    <a:pos x="160" y="678"/>
                  </a:cxn>
                  <a:cxn ang="0">
                    <a:pos x="80" y="753"/>
                  </a:cxn>
                  <a:cxn ang="0">
                    <a:pos x="0" y="828"/>
                  </a:cxn>
                  <a:cxn ang="0">
                    <a:pos x="2" y="788"/>
                  </a:cxn>
                  <a:cxn ang="0">
                    <a:pos x="6" y="749"/>
                  </a:cxn>
                  <a:cxn ang="0">
                    <a:pos x="10" y="708"/>
                  </a:cxn>
                  <a:cxn ang="0">
                    <a:pos x="14" y="667"/>
                  </a:cxn>
                  <a:cxn ang="0">
                    <a:pos x="20" y="626"/>
                  </a:cxn>
                  <a:cxn ang="0">
                    <a:pos x="24" y="583"/>
                  </a:cxn>
                  <a:cxn ang="0">
                    <a:pos x="27" y="540"/>
                  </a:cxn>
                  <a:cxn ang="0">
                    <a:pos x="30" y="498"/>
                  </a:cxn>
                  <a:cxn ang="0">
                    <a:pos x="32" y="454"/>
                  </a:cxn>
                  <a:cxn ang="0">
                    <a:pos x="32" y="411"/>
                  </a:cxn>
                  <a:cxn ang="0">
                    <a:pos x="110" y="378"/>
                  </a:cxn>
                  <a:cxn ang="0">
                    <a:pos x="188" y="344"/>
                  </a:cxn>
                  <a:cxn ang="0">
                    <a:pos x="264" y="308"/>
                  </a:cxn>
                  <a:cxn ang="0">
                    <a:pos x="341" y="270"/>
                  </a:cxn>
                  <a:cxn ang="0">
                    <a:pos x="415" y="232"/>
                  </a:cxn>
                  <a:cxn ang="0">
                    <a:pos x="489" y="190"/>
                  </a:cxn>
                  <a:cxn ang="0">
                    <a:pos x="562" y="148"/>
                  </a:cxn>
                  <a:cxn ang="0">
                    <a:pos x="635" y="101"/>
                  </a:cxn>
                  <a:cxn ang="0">
                    <a:pos x="706" y="53"/>
                  </a:cxn>
                  <a:cxn ang="0">
                    <a:pos x="776" y="0"/>
                  </a:cxn>
                  <a:cxn ang="0">
                    <a:pos x="776" y="45"/>
                  </a:cxn>
                  <a:cxn ang="0">
                    <a:pos x="776" y="45"/>
                  </a:cxn>
                </a:cxnLst>
                <a:rect l="0" t="0" r="r" b="b"/>
                <a:pathLst>
                  <a:path w="776" h="828">
                    <a:moveTo>
                      <a:pt x="776" y="45"/>
                    </a:moveTo>
                    <a:lnTo>
                      <a:pt x="705" y="131"/>
                    </a:lnTo>
                    <a:lnTo>
                      <a:pt x="633" y="214"/>
                    </a:lnTo>
                    <a:lnTo>
                      <a:pt x="557" y="295"/>
                    </a:lnTo>
                    <a:lnTo>
                      <a:pt x="480" y="374"/>
                    </a:lnTo>
                    <a:lnTo>
                      <a:pt x="401" y="452"/>
                    </a:lnTo>
                    <a:lnTo>
                      <a:pt x="321" y="528"/>
                    </a:lnTo>
                    <a:lnTo>
                      <a:pt x="241" y="603"/>
                    </a:lnTo>
                    <a:lnTo>
                      <a:pt x="160" y="678"/>
                    </a:lnTo>
                    <a:lnTo>
                      <a:pt x="80" y="753"/>
                    </a:lnTo>
                    <a:lnTo>
                      <a:pt x="0" y="828"/>
                    </a:lnTo>
                    <a:lnTo>
                      <a:pt x="2" y="788"/>
                    </a:lnTo>
                    <a:lnTo>
                      <a:pt x="6" y="749"/>
                    </a:lnTo>
                    <a:lnTo>
                      <a:pt x="10" y="708"/>
                    </a:lnTo>
                    <a:lnTo>
                      <a:pt x="14" y="667"/>
                    </a:lnTo>
                    <a:lnTo>
                      <a:pt x="20" y="626"/>
                    </a:lnTo>
                    <a:lnTo>
                      <a:pt x="24" y="583"/>
                    </a:lnTo>
                    <a:lnTo>
                      <a:pt x="27" y="540"/>
                    </a:lnTo>
                    <a:lnTo>
                      <a:pt x="30" y="498"/>
                    </a:lnTo>
                    <a:lnTo>
                      <a:pt x="32" y="454"/>
                    </a:lnTo>
                    <a:lnTo>
                      <a:pt x="32" y="411"/>
                    </a:lnTo>
                    <a:lnTo>
                      <a:pt x="110" y="378"/>
                    </a:lnTo>
                    <a:lnTo>
                      <a:pt x="188" y="344"/>
                    </a:lnTo>
                    <a:lnTo>
                      <a:pt x="264" y="308"/>
                    </a:lnTo>
                    <a:lnTo>
                      <a:pt x="341" y="270"/>
                    </a:lnTo>
                    <a:lnTo>
                      <a:pt x="415" y="232"/>
                    </a:lnTo>
                    <a:lnTo>
                      <a:pt x="489" y="190"/>
                    </a:lnTo>
                    <a:lnTo>
                      <a:pt x="562" y="148"/>
                    </a:lnTo>
                    <a:lnTo>
                      <a:pt x="635" y="101"/>
                    </a:lnTo>
                    <a:lnTo>
                      <a:pt x="706" y="53"/>
                    </a:lnTo>
                    <a:lnTo>
                      <a:pt x="776" y="0"/>
                    </a:lnTo>
                    <a:lnTo>
                      <a:pt x="776" y="45"/>
                    </a:lnTo>
                    <a:lnTo>
                      <a:pt x="776" y="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xmlns="" id="{D44EF479-3980-7644-8B71-DA8A55A39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757"/>
                <a:ext cx="157" cy="337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7" y="41"/>
                  </a:cxn>
                  <a:cxn ang="0">
                    <a:pos x="303" y="83"/>
                  </a:cxn>
                  <a:cxn ang="0">
                    <a:pos x="301" y="127"/>
                  </a:cxn>
                  <a:cxn ang="0">
                    <a:pos x="300" y="172"/>
                  </a:cxn>
                  <a:cxn ang="0">
                    <a:pos x="297" y="217"/>
                  </a:cxn>
                  <a:cxn ang="0">
                    <a:pos x="295" y="261"/>
                  </a:cxn>
                  <a:cxn ang="0">
                    <a:pos x="293" y="307"/>
                  </a:cxn>
                  <a:cxn ang="0">
                    <a:pos x="289" y="351"/>
                  </a:cxn>
                  <a:cxn ang="0">
                    <a:pos x="284" y="395"/>
                  </a:cxn>
                  <a:cxn ang="0">
                    <a:pos x="275" y="438"/>
                  </a:cxn>
                  <a:cxn ang="0">
                    <a:pos x="248" y="461"/>
                  </a:cxn>
                  <a:cxn ang="0">
                    <a:pos x="223" y="489"/>
                  </a:cxn>
                  <a:cxn ang="0">
                    <a:pos x="198" y="519"/>
                  </a:cxn>
                  <a:cxn ang="0">
                    <a:pos x="174" y="549"/>
                  </a:cxn>
                  <a:cxn ang="0">
                    <a:pos x="149" y="578"/>
                  </a:cxn>
                  <a:cxn ang="0">
                    <a:pos x="125" y="607"/>
                  </a:cxn>
                  <a:cxn ang="0">
                    <a:pos x="97" y="632"/>
                  </a:cxn>
                  <a:cxn ang="0">
                    <a:pos x="68" y="652"/>
                  </a:cxn>
                  <a:cxn ang="0">
                    <a:pos x="36" y="666"/>
                  </a:cxn>
                  <a:cxn ang="0">
                    <a:pos x="0" y="672"/>
                  </a:cxn>
                  <a:cxn ang="0">
                    <a:pos x="3" y="642"/>
                  </a:cxn>
                  <a:cxn ang="0">
                    <a:pos x="6" y="613"/>
                  </a:cxn>
                  <a:cxn ang="0">
                    <a:pos x="12" y="583"/>
                  </a:cxn>
                  <a:cxn ang="0">
                    <a:pos x="18" y="552"/>
                  </a:cxn>
                  <a:cxn ang="0">
                    <a:pos x="25" y="522"/>
                  </a:cxn>
                  <a:cxn ang="0">
                    <a:pos x="33" y="492"/>
                  </a:cxn>
                  <a:cxn ang="0">
                    <a:pos x="41" y="462"/>
                  </a:cxn>
                  <a:cxn ang="0">
                    <a:pos x="51" y="432"/>
                  </a:cxn>
                  <a:cxn ang="0">
                    <a:pos x="60" y="402"/>
                  </a:cxn>
                  <a:cxn ang="0">
                    <a:pos x="69" y="373"/>
                  </a:cxn>
                  <a:cxn ang="0">
                    <a:pos x="81" y="357"/>
                  </a:cxn>
                  <a:cxn ang="0">
                    <a:pos x="95" y="344"/>
                  </a:cxn>
                  <a:cxn ang="0">
                    <a:pos x="110" y="331"/>
                  </a:cxn>
                  <a:cxn ang="0">
                    <a:pos x="126" y="320"/>
                  </a:cxn>
                  <a:cxn ang="0">
                    <a:pos x="141" y="309"/>
                  </a:cxn>
                  <a:cxn ang="0">
                    <a:pos x="156" y="299"/>
                  </a:cxn>
                  <a:cxn ang="0">
                    <a:pos x="168" y="286"/>
                  </a:cxn>
                  <a:cxn ang="0">
                    <a:pos x="180" y="272"/>
                  </a:cxn>
                  <a:cxn ang="0">
                    <a:pos x="188" y="256"/>
                  </a:cxn>
                  <a:cxn ang="0">
                    <a:pos x="192" y="237"/>
                  </a:cxn>
                  <a:cxn ang="0">
                    <a:pos x="181" y="211"/>
                  </a:cxn>
                  <a:cxn ang="0">
                    <a:pos x="177" y="187"/>
                  </a:cxn>
                  <a:cxn ang="0">
                    <a:pos x="178" y="162"/>
                  </a:cxn>
                  <a:cxn ang="0">
                    <a:pos x="183" y="140"/>
                  </a:cxn>
                  <a:cxn ang="0">
                    <a:pos x="192" y="117"/>
                  </a:cxn>
                  <a:cxn ang="0">
                    <a:pos x="204" y="96"/>
                  </a:cxn>
                  <a:cxn ang="0">
                    <a:pos x="217" y="75"/>
                  </a:cxn>
                  <a:cxn ang="0">
                    <a:pos x="232" y="53"/>
                  </a:cxn>
                  <a:cxn ang="0">
                    <a:pos x="247" y="33"/>
                  </a:cxn>
                  <a:cxn ang="0">
                    <a:pos x="261" y="13"/>
                  </a:cxn>
                  <a:cxn ang="0">
                    <a:pos x="268" y="12"/>
                  </a:cxn>
                  <a:cxn ang="0">
                    <a:pos x="272" y="10"/>
                  </a:cxn>
                  <a:cxn ang="0">
                    <a:pos x="277" y="7"/>
                  </a:cxn>
                  <a:cxn ang="0">
                    <a:pos x="282" y="5"/>
                  </a:cxn>
                  <a:cxn ang="0">
                    <a:pos x="287" y="3"/>
                  </a:cxn>
                  <a:cxn ang="0">
                    <a:pos x="292" y="2"/>
                  </a:cxn>
                  <a:cxn ang="0">
                    <a:pos x="296" y="1"/>
                  </a:cxn>
                  <a:cxn ang="0">
                    <a:pos x="302" y="0"/>
                  </a:cxn>
                  <a:cxn ang="0">
                    <a:pos x="307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2" h="672">
                    <a:moveTo>
                      <a:pt x="312" y="0"/>
                    </a:moveTo>
                    <a:lnTo>
                      <a:pt x="307" y="41"/>
                    </a:lnTo>
                    <a:lnTo>
                      <a:pt x="303" y="83"/>
                    </a:lnTo>
                    <a:lnTo>
                      <a:pt x="301" y="127"/>
                    </a:lnTo>
                    <a:lnTo>
                      <a:pt x="300" y="172"/>
                    </a:lnTo>
                    <a:lnTo>
                      <a:pt x="297" y="217"/>
                    </a:lnTo>
                    <a:lnTo>
                      <a:pt x="295" y="261"/>
                    </a:lnTo>
                    <a:lnTo>
                      <a:pt x="293" y="307"/>
                    </a:lnTo>
                    <a:lnTo>
                      <a:pt x="289" y="351"/>
                    </a:lnTo>
                    <a:lnTo>
                      <a:pt x="284" y="395"/>
                    </a:lnTo>
                    <a:lnTo>
                      <a:pt x="275" y="438"/>
                    </a:lnTo>
                    <a:lnTo>
                      <a:pt x="248" y="461"/>
                    </a:lnTo>
                    <a:lnTo>
                      <a:pt x="223" y="489"/>
                    </a:lnTo>
                    <a:lnTo>
                      <a:pt x="198" y="519"/>
                    </a:lnTo>
                    <a:lnTo>
                      <a:pt x="174" y="549"/>
                    </a:lnTo>
                    <a:lnTo>
                      <a:pt x="149" y="578"/>
                    </a:lnTo>
                    <a:lnTo>
                      <a:pt x="125" y="607"/>
                    </a:lnTo>
                    <a:lnTo>
                      <a:pt x="97" y="632"/>
                    </a:lnTo>
                    <a:lnTo>
                      <a:pt x="68" y="652"/>
                    </a:lnTo>
                    <a:lnTo>
                      <a:pt x="36" y="666"/>
                    </a:lnTo>
                    <a:lnTo>
                      <a:pt x="0" y="672"/>
                    </a:lnTo>
                    <a:lnTo>
                      <a:pt x="3" y="642"/>
                    </a:lnTo>
                    <a:lnTo>
                      <a:pt x="6" y="613"/>
                    </a:lnTo>
                    <a:lnTo>
                      <a:pt x="12" y="583"/>
                    </a:lnTo>
                    <a:lnTo>
                      <a:pt x="18" y="552"/>
                    </a:lnTo>
                    <a:lnTo>
                      <a:pt x="25" y="522"/>
                    </a:lnTo>
                    <a:lnTo>
                      <a:pt x="33" y="492"/>
                    </a:lnTo>
                    <a:lnTo>
                      <a:pt x="41" y="462"/>
                    </a:lnTo>
                    <a:lnTo>
                      <a:pt x="51" y="432"/>
                    </a:lnTo>
                    <a:lnTo>
                      <a:pt x="60" y="402"/>
                    </a:lnTo>
                    <a:lnTo>
                      <a:pt x="69" y="373"/>
                    </a:lnTo>
                    <a:lnTo>
                      <a:pt x="81" y="357"/>
                    </a:lnTo>
                    <a:lnTo>
                      <a:pt x="95" y="344"/>
                    </a:lnTo>
                    <a:lnTo>
                      <a:pt x="110" y="331"/>
                    </a:lnTo>
                    <a:lnTo>
                      <a:pt x="126" y="320"/>
                    </a:lnTo>
                    <a:lnTo>
                      <a:pt x="141" y="309"/>
                    </a:lnTo>
                    <a:lnTo>
                      <a:pt x="156" y="299"/>
                    </a:lnTo>
                    <a:lnTo>
                      <a:pt x="168" y="286"/>
                    </a:lnTo>
                    <a:lnTo>
                      <a:pt x="180" y="272"/>
                    </a:lnTo>
                    <a:lnTo>
                      <a:pt x="188" y="256"/>
                    </a:lnTo>
                    <a:lnTo>
                      <a:pt x="192" y="237"/>
                    </a:lnTo>
                    <a:lnTo>
                      <a:pt x="181" y="211"/>
                    </a:lnTo>
                    <a:lnTo>
                      <a:pt x="177" y="187"/>
                    </a:lnTo>
                    <a:lnTo>
                      <a:pt x="178" y="162"/>
                    </a:lnTo>
                    <a:lnTo>
                      <a:pt x="183" y="140"/>
                    </a:lnTo>
                    <a:lnTo>
                      <a:pt x="192" y="117"/>
                    </a:lnTo>
                    <a:lnTo>
                      <a:pt x="204" y="96"/>
                    </a:lnTo>
                    <a:lnTo>
                      <a:pt x="217" y="75"/>
                    </a:lnTo>
                    <a:lnTo>
                      <a:pt x="232" y="53"/>
                    </a:lnTo>
                    <a:lnTo>
                      <a:pt x="247" y="33"/>
                    </a:lnTo>
                    <a:lnTo>
                      <a:pt x="261" y="13"/>
                    </a:lnTo>
                    <a:lnTo>
                      <a:pt x="268" y="12"/>
                    </a:lnTo>
                    <a:lnTo>
                      <a:pt x="272" y="10"/>
                    </a:lnTo>
                    <a:lnTo>
                      <a:pt x="277" y="7"/>
                    </a:lnTo>
                    <a:lnTo>
                      <a:pt x="282" y="5"/>
                    </a:lnTo>
                    <a:lnTo>
                      <a:pt x="287" y="3"/>
                    </a:lnTo>
                    <a:lnTo>
                      <a:pt x="292" y="2"/>
                    </a:lnTo>
                    <a:lnTo>
                      <a:pt x="296" y="1"/>
                    </a:lnTo>
                    <a:lnTo>
                      <a:pt x="302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xmlns="" id="{BFA59885-0B0D-8D43-BC47-A373F7137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068"/>
                <a:ext cx="9" cy="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0" y="1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</p:grpSp>
      </p:grp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AC0C6683-AF58-2D49-A394-2394F4749059}"/>
              </a:ext>
            </a:extLst>
          </p:cNvPr>
          <p:cNvCxnSpPr/>
          <p:nvPr/>
        </p:nvCxnSpPr>
        <p:spPr bwMode="auto">
          <a:xfrm flipV="1">
            <a:off x="2912799" y="3542346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952D10A4-7E36-E949-9B0A-D6EB45FC2274}"/>
              </a:ext>
            </a:extLst>
          </p:cNvPr>
          <p:cNvSpPr txBox="1"/>
          <p:nvPr/>
        </p:nvSpPr>
        <p:spPr>
          <a:xfrm>
            <a:off x="3635250" y="3077240"/>
            <a:ext cx="1979644" cy="508256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</a:rPr>
              <a:t>a</a:t>
            </a:r>
            <a:r>
              <a:rPr lang="fr-FR" sz="2400" dirty="0"/>
              <a:t> 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tx2"/>
                </a:solidFill>
              </a:rPr>
              <a:t>A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</a:t>
            </a:r>
            <a:endParaRPr kumimoji="0" lang="fr-FR" sz="2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xmlns="" id="{40628232-0C28-8849-A5CA-75FD4139616C}"/>
              </a:ext>
            </a:extLst>
          </p:cNvPr>
          <p:cNvCxnSpPr/>
          <p:nvPr/>
        </p:nvCxnSpPr>
        <p:spPr bwMode="auto">
          <a:xfrm flipV="1">
            <a:off x="2918503" y="4137555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AE37AACA-DF4A-A743-9476-FF43DBEAB778}"/>
              </a:ext>
            </a:extLst>
          </p:cNvPr>
          <p:cNvSpPr txBox="1"/>
          <p:nvPr/>
        </p:nvSpPr>
        <p:spPr>
          <a:xfrm>
            <a:off x="3640954" y="3708995"/>
            <a:ext cx="2023311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</a:rPr>
              <a:t>b</a:t>
            </a:r>
            <a:r>
              <a:rPr lang="fr-FR" sz="2400" dirty="0"/>
              <a:t> 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tx2"/>
                </a:solidFill>
              </a:rPr>
              <a:t>B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</a:t>
            </a:r>
            <a:endParaRPr kumimoji="0" lang="fr-FR" sz="2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5A2D5A52-2E90-E04E-9BD6-F50E760B6DDA}"/>
              </a:ext>
            </a:extLst>
          </p:cNvPr>
          <p:cNvSpPr txBox="1"/>
          <p:nvPr/>
        </p:nvSpPr>
        <p:spPr>
          <a:xfrm>
            <a:off x="977346" y="4456705"/>
            <a:ext cx="2165978" cy="87226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 tIns="57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k </a:t>
            </a:r>
            <a:r>
              <a:rPr lang="fr-FR" sz="2400" kern="0" dirty="0"/>
              <a:t>= </a:t>
            </a:r>
            <a:r>
              <a:rPr lang="fr-FR" sz="2400" kern="0" dirty="0">
                <a:solidFill>
                  <a:schemeClr val="tx2"/>
                </a:solidFill>
              </a:rPr>
              <a:t>g</a:t>
            </a:r>
            <a:r>
              <a:rPr lang="fr-FR" sz="2800" kern="0" baseline="30000" dirty="0">
                <a:solidFill>
                  <a:schemeClr val="tx2"/>
                </a:solidFill>
              </a:rPr>
              <a:t>BA</a:t>
            </a:r>
            <a:r>
              <a:rPr lang="fr-FR" sz="2400" kern="0" dirty="0"/>
              <a:t> mod 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xmlns="" id="{313F7C71-01D2-3248-B385-83C3C44FF140}"/>
              </a:ext>
            </a:extLst>
          </p:cNvPr>
          <p:cNvSpPr txBox="1"/>
          <p:nvPr/>
        </p:nvSpPr>
        <p:spPr>
          <a:xfrm>
            <a:off x="6205862" y="4456705"/>
            <a:ext cx="2121093" cy="87226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 tIns="57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k </a:t>
            </a:r>
            <a:r>
              <a:rPr lang="fr-FR" sz="2400" kern="0" dirty="0"/>
              <a:t>= </a:t>
            </a:r>
            <a:r>
              <a:rPr lang="fr-FR" sz="2400" kern="0" dirty="0">
                <a:solidFill>
                  <a:schemeClr val="tx2"/>
                </a:solidFill>
              </a:rPr>
              <a:t>g</a:t>
            </a:r>
            <a:r>
              <a:rPr lang="fr-FR" sz="2800" kern="0" baseline="30000" dirty="0">
                <a:solidFill>
                  <a:schemeClr val="tx2"/>
                </a:solidFill>
              </a:rPr>
              <a:t>AB</a:t>
            </a:r>
            <a:r>
              <a:rPr lang="fr-FR" sz="2400" kern="0" dirty="0"/>
              <a:t> mod p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F06C675-1FBA-294E-BEA8-F049CB1E8025}"/>
              </a:ext>
            </a:extLst>
          </p:cNvPr>
          <p:cNvSpPr/>
          <p:nvPr/>
        </p:nvSpPr>
        <p:spPr>
          <a:xfrm>
            <a:off x="1169720" y="3404070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</a:rPr>
              <a:t>A</a:t>
            </a:r>
            <a:endParaRPr lang="fr-FR" sz="2200">
              <a:solidFill>
                <a:schemeClr val="tx2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AEA636FE-E93F-E749-A593-304B589B2545}"/>
              </a:ext>
            </a:extLst>
          </p:cNvPr>
          <p:cNvSpPr/>
          <p:nvPr/>
        </p:nvSpPr>
        <p:spPr>
          <a:xfrm>
            <a:off x="7550058" y="3404070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</a:rPr>
              <a:t>B</a:t>
            </a:r>
            <a:endParaRPr lang="fr-FR" sz="2200">
              <a:solidFill>
                <a:schemeClr val="tx2"/>
              </a:solidFill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xmlns="" id="{0A6D99C0-DA80-954C-91F3-932E7BE4E4AE}"/>
              </a:ext>
            </a:extLst>
          </p:cNvPr>
          <p:cNvSpPr txBox="1"/>
          <p:nvPr/>
        </p:nvSpPr>
        <p:spPr>
          <a:xfrm>
            <a:off x="3418480" y="5444519"/>
            <a:ext cx="2512226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commutativité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est essentielle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1" name="Groupe 170">
            <a:extLst>
              <a:ext uri="{FF2B5EF4-FFF2-40B4-BE49-F238E27FC236}">
                <a16:creationId xmlns:a16="http://schemas.microsoft.com/office/drawing/2014/main" xmlns="" id="{EDFF7E92-EC97-AC49-A769-F6CBF811E116}"/>
              </a:ext>
            </a:extLst>
          </p:cNvPr>
          <p:cNvGrpSpPr/>
          <p:nvPr/>
        </p:nvGrpSpPr>
        <p:grpSpPr>
          <a:xfrm>
            <a:off x="2771800" y="5443096"/>
            <a:ext cx="3805586" cy="419378"/>
            <a:chOff x="2771800" y="5443096"/>
            <a:chExt cx="3805586" cy="419378"/>
          </a:xfrm>
        </p:grpSpPr>
        <p:cxnSp>
          <p:nvCxnSpPr>
            <p:cNvPr id="162" name="Connecteur droit avec flèche 161">
              <a:extLst>
                <a:ext uri="{FF2B5EF4-FFF2-40B4-BE49-F238E27FC236}">
                  <a16:creationId xmlns:a16="http://schemas.microsoft.com/office/drawing/2014/main" xmlns="" id="{5C68B144-38E5-F44D-BFFB-1DA469D71850}"/>
                </a:ext>
              </a:extLst>
            </p:cNvPr>
            <p:cNvCxnSpPr>
              <a:cxnSpLocks/>
              <a:stCxn id="164" idx="1"/>
            </p:cNvCxnSpPr>
            <p:nvPr/>
          </p:nvCxnSpPr>
          <p:spPr bwMode="auto">
            <a:xfrm flipH="1" flipV="1">
              <a:off x="2771800" y="5444520"/>
              <a:ext cx="646680" cy="41795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xmlns="" id="{8EC2D337-B06C-5147-8A73-29257764AD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30706" y="5443096"/>
              <a:ext cx="646680" cy="41795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342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1" grpId="0"/>
      <p:bldP spid="93" grpId="0"/>
      <p:bldP spid="94" grpId="0" animBg="1"/>
      <p:bldP spid="98" grpId="0" animBg="1"/>
      <p:bldP spid="101" grpId="0"/>
      <p:bldP spid="102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1C8A9A-8CE1-FF4D-A89B-BCD1ED0E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411"/>
            <a:ext cx="8686800" cy="646331"/>
          </a:xfrm>
        </p:spPr>
        <p:txBody>
          <a:bodyPr/>
          <a:lstStyle/>
          <a:p>
            <a:r>
              <a:rPr lang="fr-FR"/>
              <a:t>Mais attaque « man in the middle » 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3D11F83-5048-4645-991C-9F8A0B0ACD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05B84B6-B80E-8941-8612-E60326C09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9B8408-1A0B-A842-9A4F-780E77488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8" name="Espace réservé du contenu 6" descr="Donzelle-2.WMF">
            <a:extLst>
              <a:ext uri="{FF2B5EF4-FFF2-40B4-BE49-F238E27FC236}">
                <a16:creationId xmlns:a16="http://schemas.microsoft.com/office/drawing/2014/main" xmlns="" id="{D2EE8CED-C43F-EB4F-857B-6FD0C774B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0723"/>
            <a:ext cx="978562" cy="115090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8A05B54F-B686-2140-A659-99EB7582A6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7" y="1314979"/>
            <a:ext cx="699453" cy="1134930"/>
            <a:chOff x="2704" y="765"/>
            <a:chExt cx="832" cy="135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23F34E83-E741-C841-A902-336C3C9339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04" y="765"/>
              <a:ext cx="832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80C89FC-42D5-FA48-B99F-C8E36CF3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765"/>
              <a:ext cx="830" cy="1348"/>
            </a:xfrm>
            <a:custGeom>
              <a:avLst/>
              <a:gdLst/>
              <a:ahLst/>
              <a:cxnLst>
                <a:cxn ang="0">
                  <a:pos x="1573" y="456"/>
                </a:cxn>
                <a:cxn ang="0">
                  <a:pos x="1656" y="684"/>
                </a:cxn>
                <a:cxn ang="0">
                  <a:pos x="1639" y="816"/>
                </a:cxn>
                <a:cxn ang="0">
                  <a:pos x="1605" y="1028"/>
                </a:cxn>
                <a:cxn ang="0">
                  <a:pos x="1534" y="1298"/>
                </a:cxn>
                <a:cxn ang="0">
                  <a:pos x="1492" y="1436"/>
                </a:cxn>
                <a:cxn ang="0">
                  <a:pos x="1482" y="1553"/>
                </a:cxn>
                <a:cxn ang="0">
                  <a:pos x="1554" y="1727"/>
                </a:cxn>
                <a:cxn ang="0">
                  <a:pos x="1579" y="1841"/>
                </a:cxn>
                <a:cxn ang="0">
                  <a:pos x="1529" y="1893"/>
                </a:cxn>
                <a:cxn ang="0">
                  <a:pos x="1565" y="1964"/>
                </a:cxn>
                <a:cxn ang="0">
                  <a:pos x="1538" y="2036"/>
                </a:cxn>
                <a:cxn ang="0">
                  <a:pos x="1550" y="2066"/>
                </a:cxn>
                <a:cxn ang="0">
                  <a:pos x="1406" y="2228"/>
                </a:cxn>
                <a:cxn ang="0">
                  <a:pos x="1121" y="2498"/>
                </a:cxn>
                <a:cxn ang="0">
                  <a:pos x="996" y="2490"/>
                </a:cxn>
                <a:cxn ang="0">
                  <a:pos x="969" y="2478"/>
                </a:cxn>
                <a:cxn ang="0">
                  <a:pos x="974" y="2461"/>
                </a:cxn>
                <a:cxn ang="0">
                  <a:pos x="939" y="2456"/>
                </a:cxn>
                <a:cxn ang="0">
                  <a:pos x="809" y="2555"/>
                </a:cxn>
                <a:cxn ang="0">
                  <a:pos x="723" y="2588"/>
                </a:cxn>
                <a:cxn ang="0">
                  <a:pos x="714" y="2563"/>
                </a:cxn>
                <a:cxn ang="0">
                  <a:pos x="585" y="2655"/>
                </a:cxn>
                <a:cxn ang="0">
                  <a:pos x="579" y="2649"/>
                </a:cxn>
                <a:cxn ang="0">
                  <a:pos x="572" y="2657"/>
                </a:cxn>
                <a:cxn ang="0">
                  <a:pos x="567" y="2680"/>
                </a:cxn>
                <a:cxn ang="0">
                  <a:pos x="563" y="2689"/>
                </a:cxn>
                <a:cxn ang="0">
                  <a:pos x="546" y="2686"/>
                </a:cxn>
                <a:cxn ang="0">
                  <a:pos x="553" y="2654"/>
                </a:cxn>
                <a:cxn ang="0">
                  <a:pos x="513" y="2670"/>
                </a:cxn>
                <a:cxn ang="0">
                  <a:pos x="407" y="2681"/>
                </a:cxn>
                <a:cxn ang="0">
                  <a:pos x="336" y="2542"/>
                </a:cxn>
                <a:cxn ang="0">
                  <a:pos x="425" y="2286"/>
                </a:cxn>
                <a:cxn ang="0">
                  <a:pos x="538" y="2051"/>
                </a:cxn>
                <a:cxn ang="0">
                  <a:pos x="586" y="1986"/>
                </a:cxn>
                <a:cxn ang="0">
                  <a:pos x="384" y="1821"/>
                </a:cxn>
                <a:cxn ang="0">
                  <a:pos x="245" y="1791"/>
                </a:cxn>
                <a:cxn ang="0">
                  <a:pos x="179" y="1655"/>
                </a:cxn>
                <a:cxn ang="0">
                  <a:pos x="204" y="1516"/>
                </a:cxn>
                <a:cxn ang="0">
                  <a:pos x="204" y="1432"/>
                </a:cxn>
                <a:cxn ang="0">
                  <a:pos x="173" y="1394"/>
                </a:cxn>
                <a:cxn ang="0">
                  <a:pos x="132" y="1344"/>
                </a:cxn>
                <a:cxn ang="0">
                  <a:pos x="132" y="1282"/>
                </a:cxn>
                <a:cxn ang="0">
                  <a:pos x="179" y="1238"/>
                </a:cxn>
                <a:cxn ang="0">
                  <a:pos x="115" y="1160"/>
                </a:cxn>
                <a:cxn ang="0">
                  <a:pos x="57" y="1079"/>
                </a:cxn>
                <a:cxn ang="0">
                  <a:pos x="24" y="962"/>
                </a:cxn>
                <a:cxn ang="0">
                  <a:pos x="0" y="892"/>
                </a:cxn>
                <a:cxn ang="0">
                  <a:pos x="0" y="832"/>
                </a:cxn>
                <a:cxn ang="0">
                  <a:pos x="142" y="796"/>
                </a:cxn>
                <a:cxn ang="0">
                  <a:pos x="162" y="705"/>
                </a:cxn>
                <a:cxn ang="0">
                  <a:pos x="143" y="633"/>
                </a:cxn>
                <a:cxn ang="0">
                  <a:pos x="212" y="515"/>
                </a:cxn>
                <a:cxn ang="0">
                  <a:pos x="265" y="347"/>
                </a:cxn>
                <a:cxn ang="0">
                  <a:pos x="579" y="50"/>
                </a:cxn>
                <a:cxn ang="0">
                  <a:pos x="1008" y="12"/>
                </a:cxn>
                <a:cxn ang="0">
                  <a:pos x="1396" y="149"/>
                </a:cxn>
              </a:cxnLst>
              <a:rect l="0" t="0" r="r" b="b"/>
              <a:pathLst>
                <a:path w="1660" h="2697">
                  <a:moveTo>
                    <a:pt x="1486" y="256"/>
                  </a:moveTo>
                  <a:lnTo>
                    <a:pt x="1508" y="295"/>
                  </a:lnTo>
                  <a:lnTo>
                    <a:pt x="1529" y="334"/>
                  </a:lnTo>
                  <a:lnTo>
                    <a:pt x="1546" y="374"/>
                  </a:lnTo>
                  <a:lnTo>
                    <a:pt x="1561" y="414"/>
                  </a:lnTo>
                  <a:lnTo>
                    <a:pt x="1573" y="456"/>
                  </a:lnTo>
                  <a:lnTo>
                    <a:pt x="1587" y="497"/>
                  </a:lnTo>
                  <a:lnTo>
                    <a:pt x="1600" y="539"/>
                  </a:lnTo>
                  <a:lnTo>
                    <a:pt x="1614" y="581"/>
                  </a:lnTo>
                  <a:lnTo>
                    <a:pt x="1629" y="621"/>
                  </a:lnTo>
                  <a:lnTo>
                    <a:pt x="1646" y="662"/>
                  </a:lnTo>
                  <a:lnTo>
                    <a:pt x="1656" y="684"/>
                  </a:lnTo>
                  <a:lnTo>
                    <a:pt x="1660" y="706"/>
                  </a:lnTo>
                  <a:lnTo>
                    <a:pt x="1660" y="729"/>
                  </a:lnTo>
                  <a:lnTo>
                    <a:pt x="1657" y="751"/>
                  </a:lnTo>
                  <a:lnTo>
                    <a:pt x="1651" y="773"/>
                  </a:lnTo>
                  <a:lnTo>
                    <a:pt x="1645" y="794"/>
                  </a:lnTo>
                  <a:lnTo>
                    <a:pt x="1639" y="816"/>
                  </a:lnTo>
                  <a:lnTo>
                    <a:pt x="1632" y="839"/>
                  </a:lnTo>
                  <a:lnTo>
                    <a:pt x="1628" y="862"/>
                  </a:lnTo>
                  <a:lnTo>
                    <a:pt x="1627" y="886"/>
                  </a:lnTo>
                  <a:lnTo>
                    <a:pt x="1624" y="935"/>
                  </a:lnTo>
                  <a:lnTo>
                    <a:pt x="1616" y="982"/>
                  </a:lnTo>
                  <a:lnTo>
                    <a:pt x="1605" y="1028"/>
                  </a:lnTo>
                  <a:lnTo>
                    <a:pt x="1593" y="1074"/>
                  </a:lnTo>
                  <a:lnTo>
                    <a:pt x="1578" y="1118"/>
                  </a:lnTo>
                  <a:lnTo>
                    <a:pt x="1564" y="1162"/>
                  </a:lnTo>
                  <a:lnTo>
                    <a:pt x="1551" y="1207"/>
                  </a:lnTo>
                  <a:lnTo>
                    <a:pt x="1541" y="1252"/>
                  </a:lnTo>
                  <a:lnTo>
                    <a:pt x="1534" y="1298"/>
                  </a:lnTo>
                  <a:lnTo>
                    <a:pt x="1531" y="1345"/>
                  </a:lnTo>
                  <a:lnTo>
                    <a:pt x="1523" y="1364"/>
                  </a:lnTo>
                  <a:lnTo>
                    <a:pt x="1516" y="1382"/>
                  </a:lnTo>
                  <a:lnTo>
                    <a:pt x="1508" y="1400"/>
                  </a:lnTo>
                  <a:lnTo>
                    <a:pt x="1500" y="1418"/>
                  </a:lnTo>
                  <a:lnTo>
                    <a:pt x="1492" y="1436"/>
                  </a:lnTo>
                  <a:lnTo>
                    <a:pt x="1485" y="1456"/>
                  </a:lnTo>
                  <a:lnTo>
                    <a:pt x="1477" y="1474"/>
                  </a:lnTo>
                  <a:lnTo>
                    <a:pt x="1471" y="1492"/>
                  </a:lnTo>
                  <a:lnTo>
                    <a:pt x="1465" y="1511"/>
                  </a:lnTo>
                  <a:lnTo>
                    <a:pt x="1459" y="1531"/>
                  </a:lnTo>
                  <a:lnTo>
                    <a:pt x="1482" y="1553"/>
                  </a:lnTo>
                  <a:lnTo>
                    <a:pt x="1500" y="1578"/>
                  </a:lnTo>
                  <a:lnTo>
                    <a:pt x="1514" y="1605"/>
                  </a:lnTo>
                  <a:lnTo>
                    <a:pt x="1525" y="1634"/>
                  </a:lnTo>
                  <a:lnTo>
                    <a:pt x="1535" y="1665"/>
                  </a:lnTo>
                  <a:lnTo>
                    <a:pt x="1545" y="1696"/>
                  </a:lnTo>
                  <a:lnTo>
                    <a:pt x="1554" y="1727"/>
                  </a:lnTo>
                  <a:lnTo>
                    <a:pt x="1565" y="1758"/>
                  </a:lnTo>
                  <a:lnTo>
                    <a:pt x="1578" y="1786"/>
                  </a:lnTo>
                  <a:lnTo>
                    <a:pt x="1595" y="1814"/>
                  </a:lnTo>
                  <a:lnTo>
                    <a:pt x="1592" y="1824"/>
                  </a:lnTo>
                  <a:lnTo>
                    <a:pt x="1586" y="1832"/>
                  </a:lnTo>
                  <a:lnTo>
                    <a:pt x="1579" y="1841"/>
                  </a:lnTo>
                  <a:lnTo>
                    <a:pt x="1571" y="1849"/>
                  </a:lnTo>
                  <a:lnTo>
                    <a:pt x="1562" y="1858"/>
                  </a:lnTo>
                  <a:lnTo>
                    <a:pt x="1553" y="1867"/>
                  </a:lnTo>
                  <a:lnTo>
                    <a:pt x="1545" y="1875"/>
                  </a:lnTo>
                  <a:lnTo>
                    <a:pt x="1536" y="1884"/>
                  </a:lnTo>
                  <a:lnTo>
                    <a:pt x="1529" y="1893"/>
                  </a:lnTo>
                  <a:lnTo>
                    <a:pt x="1523" y="1902"/>
                  </a:lnTo>
                  <a:lnTo>
                    <a:pt x="1536" y="1915"/>
                  </a:lnTo>
                  <a:lnTo>
                    <a:pt x="1547" y="1926"/>
                  </a:lnTo>
                  <a:lnTo>
                    <a:pt x="1555" y="1938"/>
                  </a:lnTo>
                  <a:lnTo>
                    <a:pt x="1562" y="1951"/>
                  </a:lnTo>
                  <a:lnTo>
                    <a:pt x="1565" y="1964"/>
                  </a:lnTo>
                  <a:lnTo>
                    <a:pt x="1566" y="1976"/>
                  </a:lnTo>
                  <a:lnTo>
                    <a:pt x="1564" y="1989"/>
                  </a:lnTo>
                  <a:lnTo>
                    <a:pt x="1557" y="2002"/>
                  </a:lnTo>
                  <a:lnTo>
                    <a:pt x="1549" y="2016"/>
                  </a:lnTo>
                  <a:lnTo>
                    <a:pt x="1536" y="2030"/>
                  </a:lnTo>
                  <a:lnTo>
                    <a:pt x="1538" y="2036"/>
                  </a:lnTo>
                  <a:lnTo>
                    <a:pt x="1540" y="2042"/>
                  </a:lnTo>
                  <a:lnTo>
                    <a:pt x="1543" y="2047"/>
                  </a:lnTo>
                  <a:lnTo>
                    <a:pt x="1545" y="2051"/>
                  </a:lnTo>
                  <a:lnTo>
                    <a:pt x="1548" y="2056"/>
                  </a:lnTo>
                  <a:lnTo>
                    <a:pt x="1549" y="2062"/>
                  </a:lnTo>
                  <a:lnTo>
                    <a:pt x="1550" y="2066"/>
                  </a:lnTo>
                  <a:lnTo>
                    <a:pt x="1550" y="2071"/>
                  </a:lnTo>
                  <a:lnTo>
                    <a:pt x="1548" y="2076"/>
                  </a:lnTo>
                  <a:lnTo>
                    <a:pt x="1545" y="2081"/>
                  </a:lnTo>
                  <a:lnTo>
                    <a:pt x="1499" y="2133"/>
                  </a:lnTo>
                  <a:lnTo>
                    <a:pt x="1453" y="2182"/>
                  </a:lnTo>
                  <a:lnTo>
                    <a:pt x="1406" y="2228"/>
                  </a:lnTo>
                  <a:lnTo>
                    <a:pt x="1359" y="2273"/>
                  </a:lnTo>
                  <a:lnTo>
                    <a:pt x="1311" y="2317"/>
                  </a:lnTo>
                  <a:lnTo>
                    <a:pt x="1263" y="2361"/>
                  </a:lnTo>
                  <a:lnTo>
                    <a:pt x="1215" y="2404"/>
                  </a:lnTo>
                  <a:lnTo>
                    <a:pt x="1168" y="2450"/>
                  </a:lnTo>
                  <a:lnTo>
                    <a:pt x="1121" y="2498"/>
                  </a:lnTo>
                  <a:lnTo>
                    <a:pt x="1075" y="2551"/>
                  </a:lnTo>
                  <a:lnTo>
                    <a:pt x="1019" y="2473"/>
                  </a:lnTo>
                  <a:lnTo>
                    <a:pt x="1013" y="2484"/>
                  </a:lnTo>
                  <a:lnTo>
                    <a:pt x="1008" y="2490"/>
                  </a:lnTo>
                  <a:lnTo>
                    <a:pt x="1002" y="2492"/>
                  </a:lnTo>
                  <a:lnTo>
                    <a:pt x="996" y="2490"/>
                  </a:lnTo>
                  <a:lnTo>
                    <a:pt x="991" y="2485"/>
                  </a:lnTo>
                  <a:lnTo>
                    <a:pt x="986" y="2481"/>
                  </a:lnTo>
                  <a:lnTo>
                    <a:pt x="980" y="2477"/>
                  </a:lnTo>
                  <a:lnTo>
                    <a:pt x="976" y="2475"/>
                  </a:lnTo>
                  <a:lnTo>
                    <a:pt x="972" y="2475"/>
                  </a:lnTo>
                  <a:lnTo>
                    <a:pt x="969" y="2478"/>
                  </a:lnTo>
                  <a:lnTo>
                    <a:pt x="971" y="2477"/>
                  </a:lnTo>
                  <a:lnTo>
                    <a:pt x="973" y="2474"/>
                  </a:lnTo>
                  <a:lnTo>
                    <a:pt x="974" y="2472"/>
                  </a:lnTo>
                  <a:lnTo>
                    <a:pt x="974" y="2468"/>
                  </a:lnTo>
                  <a:lnTo>
                    <a:pt x="974" y="2464"/>
                  </a:lnTo>
                  <a:lnTo>
                    <a:pt x="974" y="2461"/>
                  </a:lnTo>
                  <a:lnTo>
                    <a:pt x="974" y="2457"/>
                  </a:lnTo>
                  <a:lnTo>
                    <a:pt x="973" y="2453"/>
                  </a:lnTo>
                  <a:lnTo>
                    <a:pt x="973" y="2450"/>
                  </a:lnTo>
                  <a:lnTo>
                    <a:pt x="974" y="2446"/>
                  </a:lnTo>
                  <a:lnTo>
                    <a:pt x="960" y="2433"/>
                  </a:lnTo>
                  <a:lnTo>
                    <a:pt x="939" y="2456"/>
                  </a:lnTo>
                  <a:lnTo>
                    <a:pt x="917" y="2475"/>
                  </a:lnTo>
                  <a:lnTo>
                    <a:pt x="896" y="2493"/>
                  </a:lnTo>
                  <a:lnTo>
                    <a:pt x="875" y="2510"/>
                  </a:lnTo>
                  <a:lnTo>
                    <a:pt x="853" y="2525"/>
                  </a:lnTo>
                  <a:lnTo>
                    <a:pt x="831" y="2540"/>
                  </a:lnTo>
                  <a:lnTo>
                    <a:pt x="809" y="2555"/>
                  </a:lnTo>
                  <a:lnTo>
                    <a:pt x="785" y="2570"/>
                  </a:lnTo>
                  <a:lnTo>
                    <a:pt x="762" y="2585"/>
                  </a:lnTo>
                  <a:lnTo>
                    <a:pt x="736" y="2601"/>
                  </a:lnTo>
                  <a:lnTo>
                    <a:pt x="718" y="2601"/>
                  </a:lnTo>
                  <a:lnTo>
                    <a:pt x="718" y="2588"/>
                  </a:lnTo>
                  <a:lnTo>
                    <a:pt x="723" y="2588"/>
                  </a:lnTo>
                  <a:lnTo>
                    <a:pt x="724" y="2586"/>
                  </a:lnTo>
                  <a:lnTo>
                    <a:pt x="724" y="2582"/>
                  </a:lnTo>
                  <a:lnTo>
                    <a:pt x="722" y="2577"/>
                  </a:lnTo>
                  <a:lnTo>
                    <a:pt x="720" y="2572"/>
                  </a:lnTo>
                  <a:lnTo>
                    <a:pt x="717" y="2568"/>
                  </a:lnTo>
                  <a:lnTo>
                    <a:pt x="714" y="2563"/>
                  </a:lnTo>
                  <a:lnTo>
                    <a:pt x="708" y="2561"/>
                  </a:lnTo>
                  <a:lnTo>
                    <a:pt x="703" y="2561"/>
                  </a:lnTo>
                  <a:lnTo>
                    <a:pt x="698" y="2563"/>
                  </a:lnTo>
                  <a:lnTo>
                    <a:pt x="691" y="2569"/>
                  </a:lnTo>
                  <a:lnTo>
                    <a:pt x="585" y="2657"/>
                  </a:lnTo>
                  <a:lnTo>
                    <a:pt x="585" y="2655"/>
                  </a:lnTo>
                  <a:lnTo>
                    <a:pt x="584" y="2654"/>
                  </a:lnTo>
                  <a:lnTo>
                    <a:pt x="584" y="2653"/>
                  </a:lnTo>
                  <a:lnTo>
                    <a:pt x="583" y="2652"/>
                  </a:lnTo>
                  <a:lnTo>
                    <a:pt x="581" y="2651"/>
                  </a:lnTo>
                  <a:lnTo>
                    <a:pt x="580" y="2650"/>
                  </a:lnTo>
                  <a:lnTo>
                    <a:pt x="579" y="2649"/>
                  </a:lnTo>
                  <a:lnTo>
                    <a:pt x="578" y="2648"/>
                  </a:lnTo>
                  <a:lnTo>
                    <a:pt x="577" y="2648"/>
                  </a:lnTo>
                  <a:lnTo>
                    <a:pt x="576" y="2647"/>
                  </a:lnTo>
                  <a:lnTo>
                    <a:pt x="576" y="2650"/>
                  </a:lnTo>
                  <a:lnTo>
                    <a:pt x="574" y="2653"/>
                  </a:lnTo>
                  <a:lnTo>
                    <a:pt x="572" y="2657"/>
                  </a:lnTo>
                  <a:lnTo>
                    <a:pt x="570" y="2661"/>
                  </a:lnTo>
                  <a:lnTo>
                    <a:pt x="567" y="2664"/>
                  </a:lnTo>
                  <a:lnTo>
                    <a:pt x="565" y="2668"/>
                  </a:lnTo>
                  <a:lnTo>
                    <a:pt x="564" y="2672"/>
                  </a:lnTo>
                  <a:lnTo>
                    <a:pt x="564" y="2675"/>
                  </a:lnTo>
                  <a:lnTo>
                    <a:pt x="567" y="2680"/>
                  </a:lnTo>
                  <a:lnTo>
                    <a:pt x="571" y="2684"/>
                  </a:lnTo>
                  <a:lnTo>
                    <a:pt x="570" y="2686"/>
                  </a:lnTo>
                  <a:lnTo>
                    <a:pt x="569" y="2687"/>
                  </a:lnTo>
                  <a:lnTo>
                    <a:pt x="567" y="2688"/>
                  </a:lnTo>
                  <a:lnTo>
                    <a:pt x="565" y="2689"/>
                  </a:lnTo>
                  <a:lnTo>
                    <a:pt x="563" y="2689"/>
                  </a:lnTo>
                  <a:lnTo>
                    <a:pt x="560" y="2689"/>
                  </a:lnTo>
                  <a:lnTo>
                    <a:pt x="558" y="2689"/>
                  </a:lnTo>
                  <a:lnTo>
                    <a:pt x="556" y="2689"/>
                  </a:lnTo>
                  <a:lnTo>
                    <a:pt x="555" y="2689"/>
                  </a:lnTo>
                  <a:lnTo>
                    <a:pt x="553" y="2689"/>
                  </a:lnTo>
                  <a:lnTo>
                    <a:pt x="546" y="2686"/>
                  </a:lnTo>
                  <a:lnTo>
                    <a:pt x="543" y="2682"/>
                  </a:lnTo>
                  <a:lnTo>
                    <a:pt x="542" y="2677"/>
                  </a:lnTo>
                  <a:lnTo>
                    <a:pt x="544" y="2671"/>
                  </a:lnTo>
                  <a:lnTo>
                    <a:pt x="546" y="2666"/>
                  </a:lnTo>
                  <a:lnTo>
                    <a:pt x="549" y="2661"/>
                  </a:lnTo>
                  <a:lnTo>
                    <a:pt x="553" y="2654"/>
                  </a:lnTo>
                  <a:lnTo>
                    <a:pt x="555" y="2649"/>
                  </a:lnTo>
                  <a:lnTo>
                    <a:pt x="555" y="2643"/>
                  </a:lnTo>
                  <a:lnTo>
                    <a:pt x="553" y="2638"/>
                  </a:lnTo>
                  <a:lnTo>
                    <a:pt x="542" y="2654"/>
                  </a:lnTo>
                  <a:lnTo>
                    <a:pt x="529" y="2664"/>
                  </a:lnTo>
                  <a:lnTo>
                    <a:pt x="513" y="2670"/>
                  </a:lnTo>
                  <a:lnTo>
                    <a:pt x="496" y="2673"/>
                  </a:lnTo>
                  <a:lnTo>
                    <a:pt x="478" y="2674"/>
                  </a:lnTo>
                  <a:lnTo>
                    <a:pt x="459" y="2674"/>
                  </a:lnTo>
                  <a:lnTo>
                    <a:pt x="441" y="2674"/>
                  </a:lnTo>
                  <a:lnTo>
                    <a:pt x="423" y="2677"/>
                  </a:lnTo>
                  <a:lnTo>
                    <a:pt x="407" y="2681"/>
                  </a:lnTo>
                  <a:lnTo>
                    <a:pt x="393" y="2689"/>
                  </a:lnTo>
                  <a:lnTo>
                    <a:pt x="315" y="2697"/>
                  </a:lnTo>
                  <a:lnTo>
                    <a:pt x="315" y="2633"/>
                  </a:lnTo>
                  <a:lnTo>
                    <a:pt x="320" y="2633"/>
                  </a:lnTo>
                  <a:lnTo>
                    <a:pt x="329" y="2588"/>
                  </a:lnTo>
                  <a:lnTo>
                    <a:pt x="336" y="2542"/>
                  </a:lnTo>
                  <a:lnTo>
                    <a:pt x="344" y="2495"/>
                  </a:lnTo>
                  <a:lnTo>
                    <a:pt x="353" y="2449"/>
                  </a:lnTo>
                  <a:lnTo>
                    <a:pt x="364" y="2403"/>
                  </a:lnTo>
                  <a:lnTo>
                    <a:pt x="379" y="2361"/>
                  </a:lnTo>
                  <a:lnTo>
                    <a:pt x="398" y="2321"/>
                  </a:lnTo>
                  <a:lnTo>
                    <a:pt x="425" y="2286"/>
                  </a:lnTo>
                  <a:lnTo>
                    <a:pt x="458" y="2255"/>
                  </a:lnTo>
                  <a:lnTo>
                    <a:pt x="499" y="2230"/>
                  </a:lnTo>
                  <a:lnTo>
                    <a:pt x="507" y="2081"/>
                  </a:lnTo>
                  <a:lnTo>
                    <a:pt x="517" y="2071"/>
                  </a:lnTo>
                  <a:lnTo>
                    <a:pt x="528" y="2062"/>
                  </a:lnTo>
                  <a:lnTo>
                    <a:pt x="538" y="2051"/>
                  </a:lnTo>
                  <a:lnTo>
                    <a:pt x="547" y="2042"/>
                  </a:lnTo>
                  <a:lnTo>
                    <a:pt x="557" y="2031"/>
                  </a:lnTo>
                  <a:lnTo>
                    <a:pt x="565" y="2020"/>
                  </a:lnTo>
                  <a:lnTo>
                    <a:pt x="573" y="2008"/>
                  </a:lnTo>
                  <a:lnTo>
                    <a:pt x="579" y="1998"/>
                  </a:lnTo>
                  <a:lnTo>
                    <a:pt x="586" y="1986"/>
                  </a:lnTo>
                  <a:lnTo>
                    <a:pt x="590" y="1974"/>
                  </a:lnTo>
                  <a:lnTo>
                    <a:pt x="617" y="1960"/>
                  </a:lnTo>
                  <a:lnTo>
                    <a:pt x="457" y="1825"/>
                  </a:lnTo>
                  <a:lnTo>
                    <a:pt x="432" y="1824"/>
                  </a:lnTo>
                  <a:lnTo>
                    <a:pt x="409" y="1823"/>
                  </a:lnTo>
                  <a:lnTo>
                    <a:pt x="384" y="1821"/>
                  </a:lnTo>
                  <a:lnTo>
                    <a:pt x="361" y="1817"/>
                  </a:lnTo>
                  <a:lnTo>
                    <a:pt x="336" y="1814"/>
                  </a:lnTo>
                  <a:lnTo>
                    <a:pt x="313" y="1810"/>
                  </a:lnTo>
                  <a:lnTo>
                    <a:pt x="290" y="1805"/>
                  </a:lnTo>
                  <a:lnTo>
                    <a:pt x="268" y="1798"/>
                  </a:lnTo>
                  <a:lnTo>
                    <a:pt x="245" y="1791"/>
                  </a:lnTo>
                  <a:lnTo>
                    <a:pt x="224" y="1782"/>
                  </a:lnTo>
                  <a:lnTo>
                    <a:pt x="217" y="1759"/>
                  </a:lnTo>
                  <a:lnTo>
                    <a:pt x="206" y="1733"/>
                  </a:lnTo>
                  <a:lnTo>
                    <a:pt x="196" y="1708"/>
                  </a:lnTo>
                  <a:lnTo>
                    <a:pt x="187" y="1681"/>
                  </a:lnTo>
                  <a:lnTo>
                    <a:pt x="179" y="1655"/>
                  </a:lnTo>
                  <a:lnTo>
                    <a:pt x="174" y="1629"/>
                  </a:lnTo>
                  <a:lnTo>
                    <a:pt x="174" y="1603"/>
                  </a:lnTo>
                  <a:lnTo>
                    <a:pt x="179" y="1577"/>
                  </a:lnTo>
                  <a:lnTo>
                    <a:pt x="191" y="1554"/>
                  </a:lnTo>
                  <a:lnTo>
                    <a:pt x="211" y="1531"/>
                  </a:lnTo>
                  <a:lnTo>
                    <a:pt x="204" y="1516"/>
                  </a:lnTo>
                  <a:lnTo>
                    <a:pt x="200" y="1502"/>
                  </a:lnTo>
                  <a:lnTo>
                    <a:pt x="199" y="1488"/>
                  </a:lnTo>
                  <a:lnTo>
                    <a:pt x="200" y="1474"/>
                  </a:lnTo>
                  <a:lnTo>
                    <a:pt x="201" y="1460"/>
                  </a:lnTo>
                  <a:lnTo>
                    <a:pt x="203" y="1446"/>
                  </a:lnTo>
                  <a:lnTo>
                    <a:pt x="204" y="1432"/>
                  </a:lnTo>
                  <a:lnTo>
                    <a:pt x="203" y="1418"/>
                  </a:lnTo>
                  <a:lnTo>
                    <a:pt x="200" y="1404"/>
                  </a:lnTo>
                  <a:lnTo>
                    <a:pt x="192" y="1389"/>
                  </a:lnTo>
                  <a:lnTo>
                    <a:pt x="187" y="1398"/>
                  </a:lnTo>
                  <a:lnTo>
                    <a:pt x="180" y="1397"/>
                  </a:lnTo>
                  <a:lnTo>
                    <a:pt x="173" y="1394"/>
                  </a:lnTo>
                  <a:lnTo>
                    <a:pt x="165" y="1388"/>
                  </a:lnTo>
                  <a:lnTo>
                    <a:pt x="158" y="1381"/>
                  </a:lnTo>
                  <a:lnTo>
                    <a:pt x="152" y="1372"/>
                  </a:lnTo>
                  <a:lnTo>
                    <a:pt x="144" y="1364"/>
                  </a:lnTo>
                  <a:lnTo>
                    <a:pt x="139" y="1353"/>
                  </a:lnTo>
                  <a:lnTo>
                    <a:pt x="132" y="1344"/>
                  </a:lnTo>
                  <a:lnTo>
                    <a:pt x="128" y="1334"/>
                  </a:lnTo>
                  <a:lnTo>
                    <a:pt x="123" y="1325"/>
                  </a:lnTo>
                  <a:lnTo>
                    <a:pt x="123" y="1313"/>
                  </a:lnTo>
                  <a:lnTo>
                    <a:pt x="125" y="1302"/>
                  </a:lnTo>
                  <a:lnTo>
                    <a:pt x="128" y="1291"/>
                  </a:lnTo>
                  <a:lnTo>
                    <a:pt x="132" y="1282"/>
                  </a:lnTo>
                  <a:lnTo>
                    <a:pt x="138" y="1274"/>
                  </a:lnTo>
                  <a:lnTo>
                    <a:pt x="145" y="1266"/>
                  </a:lnTo>
                  <a:lnTo>
                    <a:pt x="153" y="1259"/>
                  </a:lnTo>
                  <a:lnTo>
                    <a:pt x="161" y="1252"/>
                  </a:lnTo>
                  <a:lnTo>
                    <a:pt x="170" y="1245"/>
                  </a:lnTo>
                  <a:lnTo>
                    <a:pt x="179" y="1238"/>
                  </a:lnTo>
                  <a:lnTo>
                    <a:pt x="170" y="1226"/>
                  </a:lnTo>
                  <a:lnTo>
                    <a:pt x="159" y="1213"/>
                  </a:lnTo>
                  <a:lnTo>
                    <a:pt x="148" y="1201"/>
                  </a:lnTo>
                  <a:lnTo>
                    <a:pt x="138" y="1187"/>
                  </a:lnTo>
                  <a:lnTo>
                    <a:pt x="127" y="1174"/>
                  </a:lnTo>
                  <a:lnTo>
                    <a:pt x="115" y="1160"/>
                  </a:lnTo>
                  <a:lnTo>
                    <a:pt x="105" y="1147"/>
                  </a:lnTo>
                  <a:lnTo>
                    <a:pt x="94" y="1135"/>
                  </a:lnTo>
                  <a:lnTo>
                    <a:pt x="83" y="1125"/>
                  </a:lnTo>
                  <a:lnTo>
                    <a:pt x="73" y="1115"/>
                  </a:lnTo>
                  <a:lnTo>
                    <a:pt x="65" y="1097"/>
                  </a:lnTo>
                  <a:lnTo>
                    <a:pt x="57" y="1079"/>
                  </a:lnTo>
                  <a:lnTo>
                    <a:pt x="49" y="1060"/>
                  </a:lnTo>
                  <a:lnTo>
                    <a:pt x="42" y="1042"/>
                  </a:lnTo>
                  <a:lnTo>
                    <a:pt x="35" y="1022"/>
                  </a:lnTo>
                  <a:lnTo>
                    <a:pt x="29" y="1003"/>
                  </a:lnTo>
                  <a:lnTo>
                    <a:pt x="26" y="983"/>
                  </a:lnTo>
                  <a:lnTo>
                    <a:pt x="24" y="962"/>
                  </a:lnTo>
                  <a:lnTo>
                    <a:pt x="24" y="940"/>
                  </a:lnTo>
                  <a:lnTo>
                    <a:pt x="27" y="918"/>
                  </a:lnTo>
                  <a:lnTo>
                    <a:pt x="16" y="915"/>
                  </a:lnTo>
                  <a:lnTo>
                    <a:pt x="8" y="908"/>
                  </a:lnTo>
                  <a:lnTo>
                    <a:pt x="3" y="902"/>
                  </a:lnTo>
                  <a:lnTo>
                    <a:pt x="0" y="892"/>
                  </a:lnTo>
                  <a:lnTo>
                    <a:pt x="0" y="883"/>
                  </a:lnTo>
                  <a:lnTo>
                    <a:pt x="0" y="873"/>
                  </a:lnTo>
                  <a:lnTo>
                    <a:pt x="1" y="862"/>
                  </a:lnTo>
                  <a:lnTo>
                    <a:pt x="2" y="852"/>
                  </a:lnTo>
                  <a:lnTo>
                    <a:pt x="2" y="842"/>
                  </a:lnTo>
                  <a:lnTo>
                    <a:pt x="0" y="832"/>
                  </a:lnTo>
                  <a:lnTo>
                    <a:pt x="21" y="825"/>
                  </a:lnTo>
                  <a:lnTo>
                    <a:pt x="45" y="820"/>
                  </a:lnTo>
                  <a:lnTo>
                    <a:pt x="71" y="815"/>
                  </a:lnTo>
                  <a:lnTo>
                    <a:pt x="96" y="810"/>
                  </a:lnTo>
                  <a:lnTo>
                    <a:pt x="121" y="804"/>
                  </a:lnTo>
                  <a:lnTo>
                    <a:pt x="142" y="796"/>
                  </a:lnTo>
                  <a:lnTo>
                    <a:pt x="160" y="784"/>
                  </a:lnTo>
                  <a:lnTo>
                    <a:pt x="172" y="771"/>
                  </a:lnTo>
                  <a:lnTo>
                    <a:pt x="177" y="750"/>
                  </a:lnTo>
                  <a:lnTo>
                    <a:pt x="174" y="726"/>
                  </a:lnTo>
                  <a:lnTo>
                    <a:pt x="169" y="716"/>
                  </a:lnTo>
                  <a:lnTo>
                    <a:pt x="162" y="705"/>
                  </a:lnTo>
                  <a:lnTo>
                    <a:pt x="157" y="695"/>
                  </a:lnTo>
                  <a:lnTo>
                    <a:pt x="152" y="683"/>
                  </a:lnTo>
                  <a:lnTo>
                    <a:pt x="146" y="671"/>
                  </a:lnTo>
                  <a:lnTo>
                    <a:pt x="143" y="658"/>
                  </a:lnTo>
                  <a:lnTo>
                    <a:pt x="142" y="646"/>
                  </a:lnTo>
                  <a:lnTo>
                    <a:pt x="143" y="633"/>
                  </a:lnTo>
                  <a:lnTo>
                    <a:pt x="147" y="620"/>
                  </a:lnTo>
                  <a:lnTo>
                    <a:pt x="155" y="608"/>
                  </a:lnTo>
                  <a:lnTo>
                    <a:pt x="174" y="588"/>
                  </a:lnTo>
                  <a:lnTo>
                    <a:pt x="190" y="566"/>
                  </a:lnTo>
                  <a:lnTo>
                    <a:pt x="203" y="541"/>
                  </a:lnTo>
                  <a:lnTo>
                    <a:pt x="212" y="515"/>
                  </a:lnTo>
                  <a:lnTo>
                    <a:pt x="222" y="488"/>
                  </a:lnTo>
                  <a:lnTo>
                    <a:pt x="229" y="459"/>
                  </a:lnTo>
                  <a:lnTo>
                    <a:pt x="238" y="430"/>
                  </a:lnTo>
                  <a:lnTo>
                    <a:pt x="245" y="402"/>
                  </a:lnTo>
                  <a:lnTo>
                    <a:pt x="254" y="374"/>
                  </a:lnTo>
                  <a:lnTo>
                    <a:pt x="265" y="347"/>
                  </a:lnTo>
                  <a:lnTo>
                    <a:pt x="302" y="280"/>
                  </a:lnTo>
                  <a:lnTo>
                    <a:pt x="347" y="220"/>
                  </a:lnTo>
                  <a:lnTo>
                    <a:pt x="397" y="166"/>
                  </a:lnTo>
                  <a:lnTo>
                    <a:pt x="453" y="121"/>
                  </a:lnTo>
                  <a:lnTo>
                    <a:pt x="514" y="81"/>
                  </a:lnTo>
                  <a:lnTo>
                    <a:pt x="579" y="50"/>
                  </a:lnTo>
                  <a:lnTo>
                    <a:pt x="648" y="26"/>
                  </a:lnTo>
                  <a:lnTo>
                    <a:pt x="719" y="10"/>
                  </a:lnTo>
                  <a:lnTo>
                    <a:pt x="792" y="1"/>
                  </a:lnTo>
                  <a:lnTo>
                    <a:pt x="864" y="0"/>
                  </a:lnTo>
                  <a:lnTo>
                    <a:pt x="937" y="5"/>
                  </a:lnTo>
                  <a:lnTo>
                    <a:pt x="1008" y="12"/>
                  </a:lnTo>
                  <a:lnTo>
                    <a:pt x="1080" y="22"/>
                  </a:lnTo>
                  <a:lnTo>
                    <a:pt x="1150" y="35"/>
                  </a:lnTo>
                  <a:lnTo>
                    <a:pt x="1217" y="54"/>
                  </a:lnTo>
                  <a:lnTo>
                    <a:pt x="1281" y="78"/>
                  </a:lnTo>
                  <a:lnTo>
                    <a:pt x="1341" y="110"/>
                  </a:lnTo>
                  <a:lnTo>
                    <a:pt x="1396" y="149"/>
                  </a:lnTo>
                  <a:lnTo>
                    <a:pt x="1444" y="197"/>
                  </a:lnTo>
                  <a:lnTo>
                    <a:pt x="1486" y="256"/>
                  </a:lnTo>
                  <a:lnTo>
                    <a:pt x="1486" y="256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E7656A8-2554-F74D-BB65-10CA68AE0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783"/>
              <a:ext cx="695" cy="469"/>
            </a:xfrm>
            <a:custGeom>
              <a:avLst/>
              <a:gdLst/>
              <a:ahLst/>
              <a:cxnLst>
                <a:cxn ang="0">
                  <a:pos x="1333" y="380"/>
                </a:cxn>
                <a:cxn ang="0">
                  <a:pos x="1387" y="550"/>
                </a:cxn>
                <a:cxn ang="0">
                  <a:pos x="1371" y="542"/>
                </a:cxn>
                <a:cxn ang="0">
                  <a:pos x="1367" y="514"/>
                </a:cxn>
                <a:cxn ang="0">
                  <a:pos x="1329" y="484"/>
                </a:cxn>
                <a:cxn ang="0">
                  <a:pos x="1248" y="469"/>
                </a:cxn>
                <a:cxn ang="0">
                  <a:pos x="1181" y="467"/>
                </a:cxn>
                <a:cxn ang="0">
                  <a:pos x="1194" y="463"/>
                </a:cxn>
                <a:cxn ang="0">
                  <a:pos x="1138" y="448"/>
                </a:cxn>
                <a:cxn ang="0">
                  <a:pos x="964" y="448"/>
                </a:cxn>
                <a:cxn ang="0">
                  <a:pos x="927" y="428"/>
                </a:cxn>
                <a:cxn ang="0">
                  <a:pos x="786" y="446"/>
                </a:cxn>
                <a:cxn ang="0">
                  <a:pos x="740" y="467"/>
                </a:cxn>
                <a:cxn ang="0">
                  <a:pos x="752" y="505"/>
                </a:cxn>
                <a:cxn ang="0">
                  <a:pos x="797" y="484"/>
                </a:cxn>
                <a:cxn ang="0">
                  <a:pos x="797" y="496"/>
                </a:cxn>
                <a:cxn ang="0">
                  <a:pos x="745" y="526"/>
                </a:cxn>
                <a:cxn ang="0">
                  <a:pos x="764" y="558"/>
                </a:cxn>
                <a:cxn ang="0">
                  <a:pos x="745" y="573"/>
                </a:cxn>
                <a:cxn ang="0">
                  <a:pos x="738" y="588"/>
                </a:cxn>
                <a:cxn ang="0">
                  <a:pos x="745" y="605"/>
                </a:cxn>
                <a:cxn ang="0">
                  <a:pos x="740" y="638"/>
                </a:cxn>
                <a:cxn ang="0">
                  <a:pos x="755" y="657"/>
                </a:cxn>
                <a:cxn ang="0">
                  <a:pos x="725" y="659"/>
                </a:cxn>
                <a:cxn ang="0">
                  <a:pos x="728" y="670"/>
                </a:cxn>
                <a:cxn ang="0">
                  <a:pos x="745" y="669"/>
                </a:cxn>
                <a:cxn ang="0">
                  <a:pos x="719" y="684"/>
                </a:cxn>
                <a:cxn ang="0">
                  <a:pos x="725" y="720"/>
                </a:cxn>
                <a:cxn ang="0">
                  <a:pos x="752" y="729"/>
                </a:cxn>
                <a:cxn ang="0">
                  <a:pos x="747" y="728"/>
                </a:cxn>
                <a:cxn ang="0">
                  <a:pos x="723" y="733"/>
                </a:cxn>
                <a:cxn ang="0">
                  <a:pos x="748" y="747"/>
                </a:cxn>
                <a:cxn ang="0">
                  <a:pos x="819" y="765"/>
                </a:cxn>
                <a:cxn ang="0">
                  <a:pos x="812" y="802"/>
                </a:cxn>
                <a:cxn ang="0">
                  <a:pos x="842" y="795"/>
                </a:cxn>
                <a:cxn ang="0">
                  <a:pos x="794" y="812"/>
                </a:cxn>
                <a:cxn ang="0">
                  <a:pos x="799" y="837"/>
                </a:cxn>
                <a:cxn ang="0">
                  <a:pos x="844" y="819"/>
                </a:cxn>
                <a:cxn ang="0">
                  <a:pos x="796" y="840"/>
                </a:cxn>
                <a:cxn ang="0">
                  <a:pos x="752" y="873"/>
                </a:cxn>
                <a:cxn ang="0">
                  <a:pos x="793" y="867"/>
                </a:cxn>
                <a:cxn ang="0">
                  <a:pos x="709" y="891"/>
                </a:cxn>
                <a:cxn ang="0">
                  <a:pos x="494" y="936"/>
                </a:cxn>
                <a:cxn ang="0">
                  <a:pos x="169" y="851"/>
                </a:cxn>
                <a:cxn ang="0">
                  <a:pos x="115" y="829"/>
                </a:cxn>
                <a:cxn ang="0">
                  <a:pos x="104" y="759"/>
                </a:cxn>
                <a:cxn ang="0">
                  <a:pos x="111" y="710"/>
                </a:cxn>
                <a:cxn ang="0">
                  <a:pos x="104" y="696"/>
                </a:cxn>
                <a:cxn ang="0">
                  <a:pos x="77" y="730"/>
                </a:cxn>
                <a:cxn ang="0">
                  <a:pos x="19" y="746"/>
                </a:cxn>
                <a:cxn ang="0">
                  <a:pos x="48" y="726"/>
                </a:cxn>
                <a:cxn ang="0">
                  <a:pos x="71" y="711"/>
                </a:cxn>
                <a:cxn ang="0">
                  <a:pos x="94" y="659"/>
                </a:cxn>
                <a:cxn ang="0">
                  <a:pos x="59" y="645"/>
                </a:cxn>
                <a:cxn ang="0">
                  <a:pos x="8" y="605"/>
                </a:cxn>
                <a:cxn ang="0">
                  <a:pos x="79" y="381"/>
                </a:cxn>
                <a:cxn ang="0">
                  <a:pos x="273" y="111"/>
                </a:cxn>
                <a:cxn ang="0">
                  <a:pos x="872" y="20"/>
                </a:cxn>
              </a:cxnLst>
              <a:rect l="0" t="0" r="r" b="b"/>
              <a:pathLst>
                <a:path w="1390" h="938">
                  <a:moveTo>
                    <a:pt x="1248" y="221"/>
                  </a:moveTo>
                  <a:lnTo>
                    <a:pt x="1266" y="254"/>
                  </a:lnTo>
                  <a:lnTo>
                    <a:pt x="1283" y="286"/>
                  </a:lnTo>
                  <a:lnTo>
                    <a:pt x="1300" y="317"/>
                  </a:lnTo>
                  <a:lnTo>
                    <a:pt x="1317" y="349"/>
                  </a:lnTo>
                  <a:lnTo>
                    <a:pt x="1333" y="380"/>
                  </a:lnTo>
                  <a:lnTo>
                    <a:pt x="1347" y="412"/>
                  </a:lnTo>
                  <a:lnTo>
                    <a:pt x="1361" y="444"/>
                  </a:lnTo>
                  <a:lnTo>
                    <a:pt x="1373" y="477"/>
                  </a:lnTo>
                  <a:lnTo>
                    <a:pt x="1383" y="512"/>
                  </a:lnTo>
                  <a:lnTo>
                    <a:pt x="1390" y="549"/>
                  </a:lnTo>
                  <a:lnTo>
                    <a:pt x="1387" y="550"/>
                  </a:lnTo>
                  <a:lnTo>
                    <a:pt x="1384" y="551"/>
                  </a:lnTo>
                  <a:lnTo>
                    <a:pt x="1381" y="550"/>
                  </a:lnTo>
                  <a:lnTo>
                    <a:pt x="1378" y="549"/>
                  </a:lnTo>
                  <a:lnTo>
                    <a:pt x="1375" y="547"/>
                  </a:lnTo>
                  <a:lnTo>
                    <a:pt x="1373" y="544"/>
                  </a:lnTo>
                  <a:lnTo>
                    <a:pt x="1371" y="542"/>
                  </a:lnTo>
                  <a:lnTo>
                    <a:pt x="1368" y="540"/>
                  </a:lnTo>
                  <a:lnTo>
                    <a:pt x="1365" y="538"/>
                  </a:lnTo>
                  <a:lnTo>
                    <a:pt x="1363" y="536"/>
                  </a:lnTo>
                  <a:lnTo>
                    <a:pt x="1369" y="527"/>
                  </a:lnTo>
                  <a:lnTo>
                    <a:pt x="1369" y="520"/>
                  </a:lnTo>
                  <a:lnTo>
                    <a:pt x="1367" y="514"/>
                  </a:lnTo>
                  <a:lnTo>
                    <a:pt x="1362" y="508"/>
                  </a:lnTo>
                  <a:lnTo>
                    <a:pt x="1356" y="504"/>
                  </a:lnTo>
                  <a:lnTo>
                    <a:pt x="1348" y="499"/>
                  </a:lnTo>
                  <a:lnTo>
                    <a:pt x="1341" y="494"/>
                  </a:lnTo>
                  <a:lnTo>
                    <a:pt x="1335" y="489"/>
                  </a:lnTo>
                  <a:lnTo>
                    <a:pt x="1329" y="484"/>
                  </a:lnTo>
                  <a:lnTo>
                    <a:pt x="1326" y="477"/>
                  </a:lnTo>
                  <a:lnTo>
                    <a:pt x="1312" y="476"/>
                  </a:lnTo>
                  <a:lnTo>
                    <a:pt x="1297" y="474"/>
                  </a:lnTo>
                  <a:lnTo>
                    <a:pt x="1281" y="473"/>
                  </a:lnTo>
                  <a:lnTo>
                    <a:pt x="1265" y="471"/>
                  </a:lnTo>
                  <a:lnTo>
                    <a:pt x="1248" y="469"/>
                  </a:lnTo>
                  <a:lnTo>
                    <a:pt x="1232" y="468"/>
                  </a:lnTo>
                  <a:lnTo>
                    <a:pt x="1217" y="466"/>
                  </a:lnTo>
                  <a:lnTo>
                    <a:pt x="1202" y="466"/>
                  </a:lnTo>
                  <a:lnTo>
                    <a:pt x="1189" y="466"/>
                  </a:lnTo>
                  <a:lnTo>
                    <a:pt x="1179" y="467"/>
                  </a:lnTo>
                  <a:lnTo>
                    <a:pt x="1181" y="467"/>
                  </a:lnTo>
                  <a:lnTo>
                    <a:pt x="1183" y="467"/>
                  </a:lnTo>
                  <a:lnTo>
                    <a:pt x="1185" y="467"/>
                  </a:lnTo>
                  <a:lnTo>
                    <a:pt x="1187" y="466"/>
                  </a:lnTo>
                  <a:lnTo>
                    <a:pt x="1189" y="466"/>
                  </a:lnTo>
                  <a:lnTo>
                    <a:pt x="1192" y="464"/>
                  </a:lnTo>
                  <a:lnTo>
                    <a:pt x="1194" y="463"/>
                  </a:lnTo>
                  <a:lnTo>
                    <a:pt x="1196" y="462"/>
                  </a:lnTo>
                  <a:lnTo>
                    <a:pt x="1197" y="460"/>
                  </a:lnTo>
                  <a:lnTo>
                    <a:pt x="1198" y="458"/>
                  </a:lnTo>
                  <a:lnTo>
                    <a:pt x="1198" y="453"/>
                  </a:lnTo>
                  <a:lnTo>
                    <a:pt x="1168" y="451"/>
                  </a:lnTo>
                  <a:lnTo>
                    <a:pt x="1138" y="448"/>
                  </a:lnTo>
                  <a:lnTo>
                    <a:pt x="1109" y="446"/>
                  </a:lnTo>
                  <a:lnTo>
                    <a:pt x="1080" y="445"/>
                  </a:lnTo>
                  <a:lnTo>
                    <a:pt x="1051" y="445"/>
                  </a:lnTo>
                  <a:lnTo>
                    <a:pt x="1022" y="445"/>
                  </a:lnTo>
                  <a:lnTo>
                    <a:pt x="993" y="446"/>
                  </a:lnTo>
                  <a:lnTo>
                    <a:pt x="964" y="448"/>
                  </a:lnTo>
                  <a:lnTo>
                    <a:pt x="935" y="451"/>
                  </a:lnTo>
                  <a:lnTo>
                    <a:pt x="905" y="453"/>
                  </a:lnTo>
                  <a:lnTo>
                    <a:pt x="1006" y="435"/>
                  </a:lnTo>
                  <a:lnTo>
                    <a:pt x="978" y="429"/>
                  </a:lnTo>
                  <a:lnTo>
                    <a:pt x="953" y="427"/>
                  </a:lnTo>
                  <a:lnTo>
                    <a:pt x="927" y="428"/>
                  </a:lnTo>
                  <a:lnTo>
                    <a:pt x="903" y="430"/>
                  </a:lnTo>
                  <a:lnTo>
                    <a:pt x="879" y="433"/>
                  </a:lnTo>
                  <a:lnTo>
                    <a:pt x="856" y="438"/>
                  </a:lnTo>
                  <a:lnTo>
                    <a:pt x="832" y="442"/>
                  </a:lnTo>
                  <a:lnTo>
                    <a:pt x="809" y="445"/>
                  </a:lnTo>
                  <a:lnTo>
                    <a:pt x="786" y="446"/>
                  </a:lnTo>
                  <a:lnTo>
                    <a:pt x="763" y="445"/>
                  </a:lnTo>
                  <a:lnTo>
                    <a:pt x="757" y="448"/>
                  </a:lnTo>
                  <a:lnTo>
                    <a:pt x="751" y="452"/>
                  </a:lnTo>
                  <a:lnTo>
                    <a:pt x="747" y="456"/>
                  </a:lnTo>
                  <a:lnTo>
                    <a:pt x="743" y="461"/>
                  </a:lnTo>
                  <a:lnTo>
                    <a:pt x="740" y="467"/>
                  </a:lnTo>
                  <a:lnTo>
                    <a:pt x="738" y="473"/>
                  </a:lnTo>
                  <a:lnTo>
                    <a:pt x="737" y="479"/>
                  </a:lnTo>
                  <a:lnTo>
                    <a:pt x="738" y="486"/>
                  </a:lnTo>
                  <a:lnTo>
                    <a:pt x="740" y="492"/>
                  </a:lnTo>
                  <a:lnTo>
                    <a:pt x="745" y="499"/>
                  </a:lnTo>
                  <a:lnTo>
                    <a:pt x="752" y="505"/>
                  </a:lnTo>
                  <a:lnTo>
                    <a:pt x="760" y="507"/>
                  </a:lnTo>
                  <a:lnTo>
                    <a:pt x="767" y="505"/>
                  </a:lnTo>
                  <a:lnTo>
                    <a:pt x="773" y="501"/>
                  </a:lnTo>
                  <a:lnTo>
                    <a:pt x="781" y="494"/>
                  </a:lnTo>
                  <a:lnTo>
                    <a:pt x="788" y="489"/>
                  </a:lnTo>
                  <a:lnTo>
                    <a:pt x="797" y="484"/>
                  </a:lnTo>
                  <a:lnTo>
                    <a:pt x="805" y="480"/>
                  </a:lnTo>
                  <a:lnTo>
                    <a:pt x="816" y="480"/>
                  </a:lnTo>
                  <a:lnTo>
                    <a:pt x="827" y="485"/>
                  </a:lnTo>
                  <a:lnTo>
                    <a:pt x="819" y="491"/>
                  </a:lnTo>
                  <a:lnTo>
                    <a:pt x="810" y="494"/>
                  </a:lnTo>
                  <a:lnTo>
                    <a:pt x="797" y="496"/>
                  </a:lnTo>
                  <a:lnTo>
                    <a:pt x="784" y="499"/>
                  </a:lnTo>
                  <a:lnTo>
                    <a:pt x="771" y="500"/>
                  </a:lnTo>
                  <a:lnTo>
                    <a:pt x="761" y="503"/>
                  </a:lnTo>
                  <a:lnTo>
                    <a:pt x="751" y="508"/>
                  </a:lnTo>
                  <a:lnTo>
                    <a:pt x="746" y="515"/>
                  </a:lnTo>
                  <a:lnTo>
                    <a:pt x="745" y="526"/>
                  </a:lnTo>
                  <a:lnTo>
                    <a:pt x="750" y="541"/>
                  </a:lnTo>
                  <a:lnTo>
                    <a:pt x="768" y="541"/>
                  </a:lnTo>
                  <a:lnTo>
                    <a:pt x="768" y="549"/>
                  </a:lnTo>
                  <a:lnTo>
                    <a:pt x="767" y="553"/>
                  </a:lnTo>
                  <a:lnTo>
                    <a:pt x="765" y="556"/>
                  </a:lnTo>
                  <a:lnTo>
                    <a:pt x="764" y="558"/>
                  </a:lnTo>
                  <a:lnTo>
                    <a:pt x="762" y="559"/>
                  </a:lnTo>
                  <a:lnTo>
                    <a:pt x="760" y="560"/>
                  </a:lnTo>
                  <a:lnTo>
                    <a:pt x="756" y="562"/>
                  </a:lnTo>
                  <a:lnTo>
                    <a:pt x="753" y="564"/>
                  </a:lnTo>
                  <a:lnTo>
                    <a:pt x="749" y="567"/>
                  </a:lnTo>
                  <a:lnTo>
                    <a:pt x="745" y="573"/>
                  </a:lnTo>
                  <a:lnTo>
                    <a:pt x="777" y="573"/>
                  </a:lnTo>
                  <a:lnTo>
                    <a:pt x="772" y="580"/>
                  </a:lnTo>
                  <a:lnTo>
                    <a:pt x="766" y="584"/>
                  </a:lnTo>
                  <a:lnTo>
                    <a:pt x="756" y="586"/>
                  </a:lnTo>
                  <a:lnTo>
                    <a:pt x="748" y="587"/>
                  </a:lnTo>
                  <a:lnTo>
                    <a:pt x="738" y="588"/>
                  </a:lnTo>
                  <a:lnTo>
                    <a:pt x="731" y="589"/>
                  </a:lnTo>
                  <a:lnTo>
                    <a:pt x="727" y="591"/>
                  </a:lnTo>
                  <a:lnTo>
                    <a:pt x="724" y="597"/>
                  </a:lnTo>
                  <a:lnTo>
                    <a:pt x="728" y="603"/>
                  </a:lnTo>
                  <a:lnTo>
                    <a:pt x="736" y="613"/>
                  </a:lnTo>
                  <a:lnTo>
                    <a:pt x="745" y="605"/>
                  </a:lnTo>
                  <a:lnTo>
                    <a:pt x="746" y="609"/>
                  </a:lnTo>
                  <a:lnTo>
                    <a:pt x="746" y="613"/>
                  </a:lnTo>
                  <a:lnTo>
                    <a:pt x="744" y="619"/>
                  </a:lnTo>
                  <a:lnTo>
                    <a:pt x="743" y="626"/>
                  </a:lnTo>
                  <a:lnTo>
                    <a:pt x="740" y="632"/>
                  </a:lnTo>
                  <a:lnTo>
                    <a:pt x="740" y="638"/>
                  </a:lnTo>
                  <a:lnTo>
                    <a:pt x="741" y="644"/>
                  </a:lnTo>
                  <a:lnTo>
                    <a:pt x="746" y="648"/>
                  </a:lnTo>
                  <a:lnTo>
                    <a:pt x="752" y="650"/>
                  </a:lnTo>
                  <a:lnTo>
                    <a:pt x="763" y="650"/>
                  </a:lnTo>
                  <a:lnTo>
                    <a:pt x="760" y="654"/>
                  </a:lnTo>
                  <a:lnTo>
                    <a:pt x="755" y="657"/>
                  </a:lnTo>
                  <a:lnTo>
                    <a:pt x="751" y="658"/>
                  </a:lnTo>
                  <a:lnTo>
                    <a:pt x="746" y="659"/>
                  </a:lnTo>
                  <a:lnTo>
                    <a:pt x="740" y="659"/>
                  </a:lnTo>
                  <a:lnTo>
                    <a:pt x="735" y="658"/>
                  </a:lnTo>
                  <a:lnTo>
                    <a:pt x="731" y="659"/>
                  </a:lnTo>
                  <a:lnTo>
                    <a:pt x="725" y="659"/>
                  </a:lnTo>
                  <a:lnTo>
                    <a:pt x="721" y="661"/>
                  </a:lnTo>
                  <a:lnTo>
                    <a:pt x="718" y="664"/>
                  </a:lnTo>
                  <a:lnTo>
                    <a:pt x="720" y="666"/>
                  </a:lnTo>
                  <a:lnTo>
                    <a:pt x="722" y="668"/>
                  </a:lnTo>
                  <a:lnTo>
                    <a:pt x="724" y="669"/>
                  </a:lnTo>
                  <a:lnTo>
                    <a:pt x="728" y="670"/>
                  </a:lnTo>
                  <a:lnTo>
                    <a:pt x="730" y="670"/>
                  </a:lnTo>
                  <a:lnTo>
                    <a:pt x="733" y="670"/>
                  </a:lnTo>
                  <a:lnTo>
                    <a:pt x="736" y="670"/>
                  </a:lnTo>
                  <a:lnTo>
                    <a:pt x="739" y="669"/>
                  </a:lnTo>
                  <a:lnTo>
                    <a:pt x="743" y="669"/>
                  </a:lnTo>
                  <a:lnTo>
                    <a:pt x="745" y="669"/>
                  </a:lnTo>
                  <a:lnTo>
                    <a:pt x="738" y="668"/>
                  </a:lnTo>
                  <a:lnTo>
                    <a:pt x="733" y="668"/>
                  </a:lnTo>
                  <a:lnTo>
                    <a:pt x="729" y="670"/>
                  </a:lnTo>
                  <a:lnTo>
                    <a:pt x="724" y="674"/>
                  </a:lnTo>
                  <a:lnTo>
                    <a:pt x="721" y="679"/>
                  </a:lnTo>
                  <a:lnTo>
                    <a:pt x="719" y="684"/>
                  </a:lnTo>
                  <a:lnTo>
                    <a:pt x="717" y="692"/>
                  </a:lnTo>
                  <a:lnTo>
                    <a:pt x="717" y="699"/>
                  </a:lnTo>
                  <a:lnTo>
                    <a:pt x="717" y="707"/>
                  </a:lnTo>
                  <a:lnTo>
                    <a:pt x="718" y="714"/>
                  </a:lnTo>
                  <a:lnTo>
                    <a:pt x="722" y="717"/>
                  </a:lnTo>
                  <a:lnTo>
                    <a:pt x="725" y="720"/>
                  </a:lnTo>
                  <a:lnTo>
                    <a:pt x="730" y="722"/>
                  </a:lnTo>
                  <a:lnTo>
                    <a:pt x="734" y="724"/>
                  </a:lnTo>
                  <a:lnTo>
                    <a:pt x="738" y="726"/>
                  </a:lnTo>
                  <a:lnTo>
                    <a:pt x="743" y="728"/>
                  </a:lnTo>
                  <a:lnTo>
                    <a:pt x="748" y="729"/>
                  </a:lnTo>
                  <a:lnTo>
                    <a:pt x="752" y="729"/>
                  </a:lnTo>
                  <a:lnTo>
                    <a:pt x="757" y="729"/>
                  </a:lnTo>
                  <a:lnTo>
                    <a:pt x="763" y="728"/>
                  </a:lnTo>
                  <a:lnTo>
                    <a:pt x="760" y="728"/>
                  </a:lnTo>
                  <a:lnTo>
                    <a:pt x="755" y="728"/>
                  </a:lnTo>
                  <a:lnTo>
                    <a:pt x="751" y="728"/>
                  </a:lnTo>
                  <a:lnTo>
                    <a:pt x="747" y="728"/>
                  </a:lnTo>
                  <a:lnTo>
                    <a:pt x="743" y="728"/>
                  </a:lnTo>
                  <a:lnTo>
                    <a:pt x="738" y="728"/>
                  </a:lnTo>
                  <a:lnTo>
                    <a:pt x="734" y="728"/>
                  </a:lnTo>
                  <a:lnTo>
                    <a:pt x="730" y="729"/>
                  </a:lnTo>
                  <a:lnTo>
                    <a:pt x="727" y="730"/>
                  </a:lnTo>
                  <a:lnTo>
                    <a:pt x="723" y="733"/>
                  </a:lnTo>
                  <a:lnTo>
                    <a:pt x="728" y="736"/>
                  </a:lnTo>
                  <a:lnTo>
                    <a:pt x="732" y="738"/>
                  </a:lnTo>
                  <a:lnTo>
                    <a:pt x="736" y="740"/>
                  </a:lnTo>
                  <a:lnTo>
                    <a:pt x="740" y="742"/>
                  </a:lnTo>
                  <a:lnTo>
                    <a:pt x="745" y="745"/>
                  </a:lnTo>
                  <a:lnTo>
                    <a:pt x="748" y="747"/>
                  </a:lnTo>
                  <a:lnTo>
                    <a:pt x="752" y="749"/>
                  </a:lnTo>
                  <a:lnTo>
                    <a:pt x="756" y="753"/>
                  </a:lnTo>
                  <a:lnTo>
                    <a:pt x="760" y="756"/>
                  </a:lnTo>
                  <a:lnTo>
                    <a:pt x="763" y="760"/>
                  </a:lnTo>
                  <a:lnTo>
                    <a:pt x="755" y="778"/>
                  </a:lnTo>
                  <a:lnTo>
                    <a:pt x="819" y="765"/>
                  </a:lnTo>
                  <a:lnTo>
                    <a:pt x="782" y="778"/>
                  </a:lnTo>
                  <a:lnTo>
                    <a:pt x="781" y="792"/>
                  </a:lnTo>
                  <a:lnTo>
                    <a:pt x="784" y="800"/>
                  </a:lnTo>
                  <a:lnTo>
                    <a:pt x="791" y="803"/>
                  </a:lnTo>
                  <a:lnTo>
                    <a:pt x="800" y="804"/>
                  </a:lnTo>
                  <a:lnTo>
                    <a:pt x="812" y="802"/>
                  </a:lnTo>
                  <a:lnTo>
                    <a:pt x="823" y="800"/>
                  </a:lnTo>
                  <a:lnTo>
                    <a:pt x="833" y="796"/>
                  </a:lnTo>
                  <a:lnTo>
                    <a:pt x="843" y="794"/>
                  </a:lnTo>
                  <a:lnTo>
                    <a:pt x="849" y="794"/>
                  </a:lnTo>
                  <a:lnTo>
                    <a:pt x="851" y="797"/>
                  </a:lnTo>
                  <a:lnTo>
                    <a:pt x="842" y="795"/>
                  </a:lnTo>
                  <a:lnTo>
                    <a:pt x="833" y="795"/>
                  </a:lnTo>
                  <a:lnTo>
                    <a:pt x="824" y="797"/>
                  </a:lnTo>
                  <a:lnTo>
                    <a:pt x="816" y="800"/>
                  </a:lnTo>
                  <a:lnTo>
                    <a:pt x="808" y="804"/>
                  </a:lnTo>
                  <a:lnTo>
                    <a:pt x="800" y="808"/>
                  </a:lnTo>
                  <a:lnTo>
                    <a:pt x="794" y="812"/>
                  </a:lnTo>
                  <a:lnTo>
                    <a:pt x="787" y="818"/>
                  </a:lnTo>
                  <a:lnTo>
                    <a:pt x="782" y="824"/>
                  </a:lnTo>
                  <a:lnTo>
                    <a:pt x="777" y="829"/>
                  </a:lnTo>
                  <a:lnTo>
                    <a:pt x="784" y="835"/>
                  </a:lnTo>
                  <a:lnTo>
                    <a:pt x="792" y="837"/>
                  </a:lnTo>
                  <a:lnTo>
                    <a:pt x="799" y="837"/>
                  </a:lnTo>
                  <a:lnTo>
                    <a:pt x="807" y="835"/>
                  </a:lnTo>
                  <a:lnTo>
                    <a:pt x="814" y="830"/>
                  </a:lnTo>
                  <a:lnTo>
                    <a:pt x="821" y="827"/>
                  </a:lnTo>
                  <a:lnTo>
                    <a:pt x="828" y="823"/>
                  </a:lnTo>
                  <a:lnTo>
                    <a:pt x="835" y="820"/>
                  </a:lnTo>
                  <a:lnTo>
                    <a:pt x="844" y="819"/>
                  </a:lnTo>
                  <a:lnTo>
                    <a:pt x="851" y="819"/>
                  </a:lnTo>
                  <a:lnTo>
                    <a:pt x="843" y="827"/>
                  </a:lnTo>
                  <a:lnTo>
                    <a:pt x="833" y="833"/>
                  </a:lnTo>
                  <a:lnTo>
                    <a:pt x="821" y="836"/>
                  </a:lnTo>
                  <a:lnTo>
                    <a:pt x="809" y="838"/>
                  </a:lnTo>
                  <a:lnTo>
                    <a:pt x="796" y="840"/>
                  </a:lnTo>
                  <a:lnTo>
                    <a:pt x="783" y="842"/>
                  </a:lnTo>
                  <a:lnTo>
                    <a:pt x="771" y="845"/>
                  </a:lnTo>
                  <a:lnTo>
                    <a:pt x="761" y="850"/>
                  </a:lnTo>
                  <a:lnTo>
                    <a:pt x="751" y="858"/>
                  </a:lnTo>
                  <a:lnTo>
                    <a:pt x="745" y="869"/>
                  </a:lnTo>
                  <a:lnTo>
                    <a:pt x="752" y="873"/>
                  </a:lnTo>
                  <a:lnTo>
                    <a:pt x="759" y="875"/>
                  </a:lnTo>
                  <a:lnTo>
                    <a:pt x="766" y="875"/>
                  </a:lnTo>
                  <a:lnTo>
                    <a:pt x="772" y="874"/>
                  </a:lnTo>
                  <a:lnTo>
                    <a:pt x="779" y="872"/>
                  </a:lnTo>
                  <a:lnTo>
                    <a:pt x="786" y="870"/>
                  </a:lnTo>
                  <a:lnTo>
                    <a:pt x="793" y="867"/>
                  </a:lnTo>
                  <a:lnTo>
                    <a:pt x="800" y="865"/>
                  </a:lnTo>
                  <a:lnTo>
                    <a:pt x="807" y="863"/>
                  </a:lnTo>
                  <a:lnTo>
                    <a:pt x="814" y="861"/>
                  </a:lnTo>
                  <a:lnTo>
                    <a:pt x="779" y="871"/>
                  </a:lnTo>
                  <a:lnTo>
                    <a:pt x="744" y="881"/>
                  </a:lnTo>
                  <a:lnTo>
                    <a:pt x="709" y="891"/>
                  </a:lnTo>
                  <a:lnTo>
                    <a:pt x="674" y="901"/>
                  </a:lnTo>
                  <a:lnTo>
                    <a:pt x="639" y="911"/>
                  </a:lnTo>
                  <a:lnTo>
                    <a:pt x="604" y="918"/>
                  </a:lnTo>
                  <a:lnTo>
                    <a:pt x="568" y="925"/>
                  </a:lnTo>
                  <a:lnTo>
                    <a:pt x="531" y="932"/>
                  </a:lnTo>
                  <a:lnTo>
                    <a:pt x="494" y="936"/>
                  </a:lnTo>
                  <a:lnTo>
                    <a:pt x="457" y="938"/>
                  </a:lnTo>
                  <a:lnTo>
                    <a:pt x="192" y="883"/>
                  </a:lnTo>
                  <a:lnTo>
                    <a:pt x="188" y="874"/>
                  </a:lnTo>
                  <a:lnTo>
                    <a:pt x="181" y="866"/>
                  </a:lnTo>
                  <a:lnTo>
                    <a:pt x="175" y="857"/>
                  </a:lnTo>
                  <a:lnTo>
                    <a:pt x="169" y="851"/>
                  </a:lnTo>
                  <a:lnTo>
                    <a:pt x="161" y="844"/>
                  </a:lnTo>
                  <a:lnTo>
                    <a:pt x="153" y="838"/>
                  </a:lnTo>
                  <a:lnTo>
                    <a:pt x="144" y="834"/>
                  </a:lnTo>
                  <a:lnTo>
                    <a:pt x="135" y="830"/>
                  </a:lnTo>
                  <a:lnTo>
                    <a:pt x="125" y="829"/>
                  </a:lnTo>
                  <a:lnTo>
                    <a:pt x="115" y="829"/>
                  </a:lnTo>
                  <a:lnTo>
                    <a:pt x="114" y="818"/>
                  </a:lnTo>
                  <a:lnTo>
                    <a:pt x="112" y="806"/>
                  </a:lnTo>
                  <a:lnTo>
                    <a:pt x="110" y="794"/>
                  </a:lnTo>
                  <a:lnTo>
                    <a:pt x="108" y="782"/>
                  </a:lnTo>
                  <a:lnTo>
                    <a:pt x="106" y="771"/>
                  </a:lnTo>
                  <a:lnTo>
                    <a:pt x="104" y="759"/>
                  </a:lnTo>
                  <a:lnTo>
                    <a:pt x="104" y="747"/>
                  </a:lnTo>
                  <a:lnTo>
                    <a:pt x="105" y="737"/>
                  </a:lnTo>
                  <a:lnTo>
                    <a:pt x="109" y="725"/>
                  </a:lnTo>
                  <a:lnTo>
                    <a:pt x="115" y="714"/>
                  </a:lnTo>
                  <a:lnTo>
                    <a:pt x="112" y="713"/>
                  </a:lnTo>
                  <a:lnTo>
                    <a:pt x="111" y="710"/>
                  </a:lnTo>
                  <a:lnTo>
                    <a:pt x="110" y="708"/>
                  </a:lnTo>
                  <a:lnTo>
                    <a:pt x="109" y="705"/>
                  </a:lnTo>
                  <a:lnTo>
                    <a:pt x="108" y="702"/>
                  </a:lnTo>
                  <a:lnTo>
                    <a:pt x="107" y="700"/>
                  </a:lnTo>
                  <a:lnTo>
                    <a:pt x="106" y="698"/>
                  </a:lnTo>
                  <a:lnTo>
                    <a:pt x="104" y="696"/>
                  </a:lnTo>
                  <a:lnTo>
                    <a:pt x="100" y="696"/>
                  </a:lnTo>
                  <a:lnTo>
                    <a:pt x="96" y="696"/>
                  </a:lnTo>
                  <a:lnTo>
                    <a:pt x="94" y="711"/>
                  </a:lnTo>
                  <a:lnTo>
                    <a:pt x="90" y="721"/>
                  </a:lnTo>
                  <a:lnTo>
                    <a:pt x="84" y="727"/>
                  </a:lnTo>
                  <a:lnTo>
                    <a:pt x="77" y="730"/>
                  </a:lnTo>
                  <a:lnTo>
                    <a:pt x="68" y="732"/>
                  </a:lnTo>
                  <a:lnTo>
                    <a:pt x="60" y="733"/>
                  </a:lnTo>
                  <a:lnTo>
                    <a:pt x="50" y="733"/>
                  </a:lnTo>
                  <a:lnTo>
                    <a:pt x="40" y="736"/>
                  </a:lnTo>
                  <a:lnTo>
                    <a:pt x="30" y="740"/>
                  </a:lnTo>
                  <a:lnTo>
                    <a:pt x="19" y="746"/>
                  </a:lnTo>
                  <a:lnTo>
                    <a:pt x="14" y="714"/>
                  </a:lnTo>
                  <a:lnTo>
                    <a:pt x="21" y="710"/>
                  </a:lnTo>
                  <a:lnTo>
                    <a:pt x="29" y="710"/>
                  </a:lnTo>
                  <a:lnTo>
                    <a:pt x="35" y="713"/>
                  </a:lnTo>
                  <a:lnTo>
                    <a:pt x="42" y="718"/>
                  </a:lnTo>
                  <a:lnTo>
                    <a:pt x="48" y="726"/>
                  </a:lnTo>
                  <a:lnTo>
                    <a:pt x="55" y="731"/>
                  </a:lnTo>
                  <a:lnTo>
                    <a:pt x="62" y="736"/>
                  </a:lnTo>
                  <a:lnTo>
                    <a:pt x="68" y="737"/>
                  </a:lnTo>
                  <a:lnTo>
                    <a:pt x="76" y="732"/>
                  </a:lnTo>
                  <a:lnTo>
                    <a:pt x="83" y="723"/>
                  </a:lnTo>
                  <a:lnTo>
                    <a:pt x="71" y="711"/>
                  </a:lnTo>
                  <a:lnTo>
                    <a:pt x="65" y="701"/>
                  </a:lnTo>
                  <a:lnTo>
                    <a:pt x="67" y="692"/>
                  </a:lnTo>
                  <a:lnTo>
                    <a:pt x="73" y="684"/>
                  </a:lnTo>
                  <a:lnTo>
                    <a:pt x="80" y="676"/>
                  </a:lnTo>
                  <a:lnTo>
                    <a:pt x="89" y="667"/>
                  </a:lnTo>
                  <a:lnTo>
                    <a:pt x="94" y="659"/>
                  </a:lnTo>
                  <a:lnTo>
                    <a:pt x="97" y="649"/>
                  </a:lnTo>
                  <a:lnTo>
                    <a:pt x="94" y="638"/>
                  </a:lnTo>
                  <a:lnTo>
                    <a:pt x="83" y="627"/>
                  </a:lnTo>
                  <a:lnTo>
                    <a:pt x="76" y="638"/>
                  </a:lnTo>
                  <a:lnTo>
                    <a:pt x="67" y="644"/>
                  </a:lnTo>
                  <a:lnTo>
                    <a:pt x="59" y="645"/>
                  </a:lnTo>
                  <a:lnTo>
                    <a:pt x="50" y="643"/>
                  </a:lnTo>
                  <a:lnTo>
                    <a:pt x="41" y="637"/>
                  </a:lnTo>
                  <a:lnTo>
                    <a:pt x="32" y="630"/>
                  </a:lnTo>
                  <a:lnTo>
                    <a:pt x="24" y="621"/>
                  </a:lnTo>
                  <a:lnTo>
                    <a:pt x="15" y="614"/>
                  </a:lnTo>
                  <a:lnTo>
                    <a:pt x="8" y="605"/>
                  </a:lnTo>
                  <a:lnTo>
                    <a:pt x="0" y="600"/>
                  </a:lnTo>
                  <a:lnTo>
                    <a:pt x="23" y="558"/>
                  </a:lnTo>
                  <a:lnTo>
                    <a:pt x="40" y="516"/>
                  </a:lnTo>
                  <a:lnTo>
                    <a:pt x="53" y="471"/>
                  </a:lnTo>
                  <a:lnTo>
                    <a:pt x="66" y="426"/>
                  </a:lnTo>
                  <a:lnTo>
                    <a:pt x="79" y="381"/>
                  </a:lnTo>
                  <a:lnTo>
                    <a:pt x="92" y="336"/>
                  </a:lnTo>
                  <a:lnTo>
                    <a:pt x="109" y="294"/>
                  </a:lnTo>
                  <a:lnTo>
                    <a:pt x="130" y="252"/>
                  </a:lnTo>
                  <a:lnTo>
                    <a:pt x="158" y="214"/>
                  </a:lnTo>
                  <a:lnTo>
                    <a:pt x="192" y="178"/>
                  </a:lnTo>
                  <a:lnTo>
                    <a:pt x="273" y="111"/>
                  </a:lnTo>
                  <a:lnTo>
                    <a:pt x="363" y="60"/>
                  </a:lnTo>
                  <a:lnTo>
                    <a:pt x="459" y="26"/>
                  </a:lnTo>
                  <a:lnTo>
                    <a:pt x="559" y="7"/>
                  </a:lnTo>
                  <a:lnTo>
                    <a:pt x="663" y="0"/>
                  </a:lnTo>
                  <a:lnTo>
                    <a:pt x="767" y="6"/>
                  </a:lnTo>
                  <a:lnTo>
                    <a:pt x="872" y="20"/>
                  </a:lnTo>
                  <a:lnTo>
                    <a:pt x="973" y="45"/>
                  </a:lnTo>
                  <a:lnTo>
                    <a:pt x="1070" y="77"/>
                  </a:lnTo>
                  <a:lnTo>
                    <a:pt x="1161" y="114"/>
                  </a:lnTo>
                  <a:lnTo>
                    <a:pt x="1248" y="221"/>
                  </a:lnTo>
                  <a:lnTo>
                    <a:pt x="1248" y="221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6D25C4D0-8B33-4E41-AC02-2752518B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1015"/>
              <a:ext cx="26" cy="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46" y="4"/>
                </a:cxn>
                <a:cxn ang="0">
                  <a:pos x="41" y="5"/>
                </a:cxn>
                <a:cxn ang="0">
                  <a:pos x="36" y="6"/>
                </a:cxn>
                <a:cxn ang="0">
                  <a:pos x="32" y="6"/>
                </a:cxn>
                <a:cxn ang="0">
                  <a:pos x="26" y="7"/>
                </a:cxn>
                <a:cxn ang="0">
                  <a:pos x="21" y="8"/>
                </a:cxn>
                <a:cxn ang="0">
                  <a:pos x="17" y="8"/>
                </a:cxn>
                <a:cxn ang="0">
                  <a:pos x="12" y="9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6" y="9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21" y="7"/>
                </a:cxn>
                <a:cxn ang="0">
                  <a:pos x="25" y="5"/>
                </a:cxn>
                <a:cxn ang="0">
                  <a:pos x="30" y="4"/>
                </a:cxn>
                <a:cxn ang="0">
                  <a:pos x="35" y="2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51" h="10">
                  <a:moveTo>
                    <a:pt x="51" y="3"/>
                  </a:moveTo>
                  <a:lnTo>
                    <a:pt x="46" y="4"/>
                  </a:lnTo>
                  <a:lnTo>
                    <a:pt x="41" y="5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6" y="7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9"/>
                  </a:lnTo>
                  <a:lnTo>
                    <a:pt x="6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1" y="7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AFA0C5D-9ECE-F246-BA5D-93F9A0E54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087"/>
              <a:ext cx="159" cy="76"/>
            </a:xfrm>
            <a:custGeom>
              <a:avLst/>
              <a:gdLst/>
              <a:ahLst/>
              <a:cxnLst>
                <a:cxn ang="0">
                  <a:pos x="319" y="151"/>
                </a:cxn>
                <a:cxn ang="0">
                  <a:pos x="301" y="139"/>
                </a:cxn>
                <a:cxn ang="0">
                  <a:pos x="285" y="127"/>
                </a:cxn>
                <a:cxn ang="0">
                  <a:pos x="269" y="114"/>
                </a:cxn>
                <a:cxn ang="0">
                  <a:pos x="255" y="100"/>
                </a:cxn>
                <a:cxn ang="0">
                  <a:pos x="240" y="88"/>
                </a:cxn>
                <a:cxn ang="0">
                  <a:pos x="224" y="76"/>
                </a:cxn>
                <a:cxn ang="0">
                  <a:pos x="208" y="68"/>
                </a:cxn>
                <a:cxn ang="0">
                  <a:pos x="190" y="61"/>
                </a:cxn>
                <a:cxn ang="0">
                  <a:pos x="169" y="58"/>
                </a:cxn>
                <a:cxn ang="0">
                  <a:pos x="146" y="60"/>
                </a:cxn>
                <a:cxn ang="0">
                  <a:pos x="146" y="50"/>
                </a:cxn>
                <a:cxn ang="0">
                  <a:pos x="132" y="45"/>
                </a:cxn>
                <a:cxn ang="0">
                  <a:pos x="117" y="45"/>
                </a:cxn>
                <a:cxn ang="0">
                  <a:pos x="103" y="50"/>
                </a:cxn>
                <a:cxn ang="0">
                  <a:pos x="88" y="55"/>
                </a:cxn>
                <a:cxn ang="0">
                  <a:pos x="75" y="61"/>
                </a:cxn>
                <a:cxn ang="0">
                  <a:pos x="62" y="68"/>
                </a:cxn>
                <a:cxn ang="0">
                  <a:pos x="49" y="72"/>
                </a:cxn>
                <a:cxn ang="0">
                  <a:pos x="37" y="73"/>
                </a:cxn>
                <a:cxn ang="0">
                  <a:pos x="27" y="70"/>
                </a:cxn>
                <a:cxn ang="0">
                  <a:pos x="18" y="60"/>
                </a:cxn>
                <a:cxn ang="0">
                  <a:pos x="13" y="68"/>
                </a:cxn>
                <a:cxn ang="0">
                  <a:pos x="7" y="66"/>
                </a:cxn>
                <a:cxn ang="0">
                  <a:pos x="4" y="62"/>
                </a:cxn>
                <a:cxn ang="0">
                  <a:pos x="2" y="58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1" y="38"/>
                </a:cxn>
                <a:cxn ang="0">
                  <a:pos x="2" y="33"/>
                </a:cxn>
                <a:cxn ang="0">
                  <a:pos x="3" y="27"/>
                </a:cxn>
                <a:cxn ang="0">
                  <a:pos x="4" y="23"/>
                </a:cxn>
                <a:cxn ang="0">
                  <a:pos x="8" y="17"/>
                </a:cxn>
                <a:cxn ang="0">
                  <a:pos x="12" y="13"/>
                </a:cxn>
                <a:cxn ang="0">
                  <a:pos x="16" y="12"/>
                </a:cxn>
                <a:cxn ang="0">
                  <a:pos x="19" y="11"/>
                </a:cxn>
                <a:cxn ang="0">
                  <a:pos x="23" y="13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6" y="20"/>
                </a:cxn>
                <a:cxn ang="0">
                  <a:pos x="40" y="22"/>
                </a:cxn>
                <a:cxn ang="0">
                  <a:pos x="45" y="23"/>
                </a:cxn>
                <a:cxn ang="0">
                  <a:pos x="64" y="23"/>
                </a:cxn>
                <a:cxn ang="0">
                  <a:pos x="85" y="19"/>
                </a:cxn>
                <a:cxn ang="0">
                  <a:pos x="105" y="13"/>
                </a:cxn>
                <a:cxn ang="0">
                  <a:pos x="127" y="8"/>
                </a:cxn>
                <a:cxn ang="0">
                  <a:pos x="148" y="3"/>
                </a:cxn>
                <a:cxn ang="0">
                  <a:pos x="169" y="0"/>
                </a:cxn>
                <a:cxn ang="0">
                  <a:pos x="189" y="1"/>
                </a:cxn>
                <a:cxn ang="0">
                  <a:pos x="208" y="6"/>
                </a:cxn>
                <a:cxn ang="0">
                  <a:pos x="226" y="18"/>
                </a:cxn>
                <a:cxn ang="0">
                  <a:pos x="242" y="36"/>
                </a:cxn>
                <a:cxn ang="0">
                  <a:pos x="319" y="151"/>
                </a:cxn>
                <a:cxn ang="0">
                  <a:pos x="319" y="151"/>
                </a:cxn>
              </a:cxnLst>
              <a:rect l="0" t="0" r="r" b="b"/>
              <a:pathLst>
                <a:path w="319" h="151">
                  <a:moveTo>
                    <a:pt x="319" y="151"/>
                  </a:moveTo>
                  <a:lnTo>
                    <a:pt x="301" y="139"/>
                  </a:lnTo>
                  <a:lnTo>
                    <a:pt x="285" y="127"/>
                  </a:lnTo>
                  <a:lnTo>
                    <a:pt x="269" y="114"/>
                  </a:lnTo>
                  <a:lnTo>
                    <a:pt x="255" y="100"/>
                  </a:lnTo>
                  <a:lnTo>
                    <a:pt x="240" y="88"/>
                  </a:lnTo>
                  <a:lnTo>
                    <a:pt x="224" y="76"/>
                  </a:lnTo>
                  <a:lnTo>
                    <a:pt x="208" y="68"/>
                  </a:lnTo>
                  <a:lnTo>
                    <a:pt x="190" y="61"/>
                  </a:lnTo>
                  <a:lnTo>
                    <a:pt x="169" y="58"/>
                  </a:lnTo>
                  <a:lnTo>
                    <a:pt x="146" y="60"/>
                  </a:lnTo>
                  <a:lnTo>
                    <a:pt x="146" y="50"/>
                  </a:lnTo>
                  <a:lnTo>
                    <a:pt x="132" y="45"/>
                  </a:lnTo>
                  <a:lnTo>
                    <a:pt x="117" y="45"/>
                  </a:lnTo>
                  <a:lnTo>
                    <a:pt x="103" y="50"/>
                  </a:lnTo>
                  <a:lnTo>
                    <a:pt x="88" y="55"/>
                  </a:lnTo>
                  <a:lnTo>
                    <a:pt x="75" y="61"/>
                  </a:lnTo>
                  <a:lnTo>
                    <a:pt x="62" y="68"/>
                  </a:lnTo>
                  <a:lnTo>
                    <a:pt x="49" y="72"/>
                  </a:lnTo>
                  <a:lnTo>
                    <a:pt x="37" y="73"/>
                  </a:lnTo>
                  <a:lnTo>
                    <a:pt x="27" y="70"/>
                  </a:lnTo>
                  <a:lnTo>
                    <a:pt x="18" y="60"/>
                  </a:lnTo>
                  <a:lnTo>
                    <a:pt x="13" y="68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19" y="11"/>
                  </a:lnTo>
                  <a:lnTo>
                    <a:pt x="23" y="13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6" y="20"/>
                  </a:lnTo>
                  <a:lnTo>
                    <a:pt x="40" y="22"/>
                  </a:lnTo>
                  <a:lnTo>
                    <a:pt x="45" y="23"/>
                  </a:lnTo>
                  <a:lnTo>
                    <a:pt x="64" y="23"/>
                  </a:lnTo>
                  <a:lnTo>
                    <a:pt x="85" y="19"/>
                  </a:lnTo>
                  <a:lnTo>
                    <a:pt x="105" y="13"/>
                  </a:lnTo>
                  <a:lnTo>
                    <a:pt x="127" y="8"/>
                  </a:lnTo>
                  <a:lnTo>
                    <a:pt x="148" y="3"/>
                  </a:lnTo>
                  <a:lnTo>
                    <a:pt x="169" y="0"/>
                  </a:lnTo>
                  <a:lnTo>
                    <a:pt x="189" y="1"/>
                  </a:lnTo>
                  <a:lnTo>
                    <a:pt x="208" y="6"/>
                  </a:lnTo>
                  <a:lnTo>
                    <a:pt x="226" y="18"/>
                  </a:lnTo>
                  <a:lnTo>
                    <a:pt x="242" y="36"/>
                  </a:lnTo>
                  <a:lnTo>
                    <a:pt x="319" y="151"/>
                  </a:lnTo>
                  <a:lnTo>
                    <a:pt x="319" y="151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880EA1D3-5A54-2741-8565-D632DFC8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108"/>
              <a:ext cx="1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5DB19E2E-7290-2145-A020-F6ADD082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124"/>
              <a:ext cx="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65CE1F50-2E0F-5A49-BEE2-A3F31196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136"/>
              <a:ext cx="29" cy="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3" y="3"/>
                </a:cxn>
                <a:cxn ang="0">
                  <a:pos x="48" y="5"/>
                </a:cxn>
                <a:cxn ang="0">
                  <a:pos x="43" y="7"/>
                </a:cxn>
                <a:cxn ang="0">
                  <a:pos x="37" y="9"/>
                </a:cxn>
                <a:cxn ang="0">
                  <a:pos x="32" y="10"/>
                </a:cxn>
                <a:cxn ang="0">
                  <a:pos x="26" y="13"/>
                </a:cxn>
                <a:cxn ang="0">
                  <a:pos x="20" y="14"/>
                </a:cxn>
                <a:cxn ang="0">
                  <a:pos x="14" y="15"/>
                </a:cxn>
                <a:cxn ang="0">
                  <a:pos x="8" y="15"/>
                </a:cxn>
                <a:cxn ang="0">
                  <a:pos x="0" y="15"/>
                </a:cxn>
                <a:cxn ang="0">
                  <a:pos x="7" y="13"/>
                </a:cxn>
                <a:cxn ang="0">
                  <a:pos x="12" y="10"/>
                </a:cxn>
                <a:cxn ang="0">
                  <a:pos x="17" y="8"/>
                </a:cxn>
                <a:cxn ang="0">
                  <a:pos x="23" y="6"/>
                </a:cxn>
                <a:cxn ang="0">
                  <a:pos x="28" y="4"/>
                </a:cxn>
                <a:cxn ang="0">
                  <a:pos x="33" y="2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59" h="15">
                  <a:moveTo>
                    <a:pt x="59" y="1"/>
                  </a:moveTo>
                  <a:lnTo>
                    <a:pt x="53" y="3"/>
                  </a:lnTo>
                  <a:lnTo>
                    <a:pt x="48" y="5"/>
                  </a:lnTo>
                  <a:lnTo>
                    <a:pt x="43" y="7"/>
                  </a:lnTo>
                  <a:lnTo>
                    <a:pt x="37" y="9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20" y="14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76CC74C9-5EDA-3B48-96C1-08FE26351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164"/>
              <a:ext cx="35" cy="31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59" y="6"/>
                </a:cxn>
                <a:cxn ang="0">
                  <a:pos x="51" y="11"/>
                </a:cxn>
                <a:cxn ang="0">
                  <a:pos x="43" y="15"/>
                </a:cxn>
                <a:cxn ang="0">
                  <a:pos x="37" y="22"/>
                </a:cxn>
                <a:cxn ang="0">
                  <a:pos x="32" y="28"/>
                </a:cxn>
                <a:cxn ang="0">
                  <a:pos x="25" y="34"/>
                </a:cxn>
                <a:cxn ang="0">
                  <a:pos x="20" y="41"/>
                </a:cxn>
                <a:cxn ang="0">
                  <a:pos x="14" y="47"/>
                </a:cxn>
                <a:cxn ang="0">
                  <a:pos x="7" y="55"/>
                </a:cxn>
                <a:cxn ang="0">
                  <a:pos x="0" y="61"/>
                </a:cxn>
                <a:cxn ang="0">
                  <a:pos x="2" y="54"/>
                </a:cxn>
                <a:cxn ang="0">
                  <a:pos x="6" y="46"/>
                </a:cxn>
                <a:cxn ang="0">
                  <a:pos x="11" y="37"/>
                </a:cxn>
                <a:cxn ang="0">
                  <a:pos x="18" y="28"/>
                </a:cxn>
                <a:cxn ang="0">
                  <a:pos x="25" y="19"/>
                </a:cxn>
                <a:cxn ang="0">
                  <a:pos x="34" y="12"/>
                </a:cxn>
                <a:cxn ang="0">
                  <a:pos x="42" y="7"/>
                </a:cxn>
                <a:cxn ang="0">
                  <a:pos x="51" y="2"/>
                </a:cxn>
                <a:cxn ang="0">
                  <a:pos x="60" y="0"/>
                </a:cxn>
                <a:cxn ang="0">
                  <a:pos x="69" y="2"/>
                </a:cxn>
                <a:cxn ang="0">
                  <a:pos x="69" y="2"/>
                </a:cxn>
                <a:cxn ang="0">
                  <a:pos x="68" y="2"/>
                </a:cxn>
              </a:cxnLst>
              <a:rect l="0" t="0" r="r" b="b"/>
              <a:pathLst>
                <a:path w="69" h="61">
                  <a:moveTo>
                    <a:pt x="68" y="2"/>
                  </a:moveTo>
                  <a:lnTo>
                    <a:pt x="59" y="6"/>
                  </a:lnTo>
                  <a:lnTo>
                    <a:pt x="51" y="11"/>
                  </a:lnTo>
                  <a:lnTo>
                    <a:pt x="43" y="15"/>
                  </a:lnTo>
                  <a:lnTo>
                    <a:pt x="37" y="22"/>
                  </a:lnTo>
                  <a:lnTo>
                    <a:pt x="32" y="28"/>
                  </a:lnTo>
                  <a:lnTo>
                    <a:pt x="25" y="34"/>
                  </a:lnTo>
                  <a:lnTo>
                    <a:pt x="20" y="41"/>
                  </a:lnTo>
                  <a:lnTo>
                    <a:pt x="14" y="47"/>
                  </a:lnTo>
                  <a:lnTo>
                    <a:pt x="7" y="55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11" y="37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34" y="12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B383128F-F738-E547-B1AD-860CF1274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163"/>
              <a:ext cx="44" cy="54"/>
            </a:xfrm>
            <a:custGeom>
              <a:avLst/>
              <a:gdLst/>
              <a:ahLst/>
              <a:cxnLst>
                <a:cxn ang="0">
                  <a:pos x="87" y="109"/>
                </a:cxn>
                <a:cxn ang="0">
                  <a:pos x="80" y="98"/>
                </a:cxn>
                <a:cxn ang="0">
                  <a:pos x="72" y="85"/>
                </a:cxn>
                <a:cxn ang="0">
                  <a:pos x="65" y="74"/>
                </a:cxn>
                <a:cxn ang="0">
                  <a:pos x="57" y="62"/>
                </a:cxn>
                <a:cxn ang="0">
                  <a:pos x="50" y="49"/>
                </a:cxn>
                <a:cxn ang="0">
                  <a:pos x="41" y="38"/>
                </a:cxn>
                <a:cxn ang="0">
                  <a:pos x="33" y="27"/>
                </a:cxn>
                <a:cxn ang="0">
                  <a:pos x="22" y="17"/>
                </a:cxn>
                <a:cxn ang="0">
                  <a:pos x="11" y="8"/>
                </a:cxn>
                <a:cxn ang="0">
                  <a:pos x="0" y="0"/>
                </a:cxn>
                <a:cxn ang="0">
                  <a:pos x="12" y="5"/>
                </a:cxn>
                <a:cxn ang="0">
                  <a:pos x="25" y="12"/>
                </a:cxn>
                <a:cxn ang="0">
                  <a:pos x="37" y="20"/>
                </a:cxn>
                <a:cxn ang="0">
                  <a:pos x="49" y="30"/>
                </a:cxn>
                <a:cxn ang="0">
                  <a:pos x="58" y="42"/>
                </a:cxn>
                <a:cxn ang="0">
                  <a:pos x="68" y="53"/>
                </a:cxn>
                <a:cxn ang="0">
                  <a:pos x="75" y="67"/>
                </a:cxn>
                <a:cxn ang="0">
                  <a:pos x="82" y="81"/>
                </a:cxn>
                <a:cxn ang="0">
                  <a:pos x="86" y="95"/>
                </a:cxn>
                <a:cxn ang="0">
                  <a:pos x="87" y="109"/>
                </a:cxn>
                <a:cxn ang="0">
                  <a:pos x="87" y="109"/>
                </a:cxn>
              </a:cxnLst>
              <a:rect l="0" t="0" r="r" b="b"/>
              <a:pathLst>
                <a:path w="87" h="109">
                  <a:moveTo>
                    <a:pt x="87" y="109"/>
                  </a:moveTo>
                  <a:lnTo>
                    <a:pt x="80" y="98"/>
                  </a:lnTo>
                  <a:lnTo>
                    <a:pt x="72" y="85"/>
                  </a:lnTo>
                  <a:lnTo>
                    <a:pt x="65" y="74"/>
                  </a:lnTo>
                  <a:lnTo>
                    <a:pt x="57" y="62"/>
                  </a:lnTo>
                  <a:lnTo>
                    <a:pt x="50" y="49"/>
                  </a:lnTo>
                  <a:lnTo>
                    <a:pt x="41" y="38"/>
                  </a:lnTo>
                  <a:lnTo>
                    <a:pt x="33" y="27"/>
                  </a:lnTo>
                  <a:lnTo>
                    <a:pt x="22" y="17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2" y="5"/>
                  </a:lnTo>
                  <a:lnTo>
                    <a:pt x="25" y="12"/>
                  </a:lnTo>
                  <a:lnTo>
                    <a:pt x="37" y="20"/>
                  </a:lnTo>
                  <a:lnTo>
                    <a:pt x="49" y="30"/>
                  </a:lnTo>
                  <a:lnTo>
                    <a:pt x="58" y="42"/>
                  </a:lnTo>
                  <a:lnTo>
                    <a:pt x="68" y="53"/>
                  </a:lnTo>
                  <a:lnTo>
                    <a:pt x="75" y="67"/>
                  </a:lnTo>
                  <a:lnTo>
                    <a:pt x="82" y="81"/>
                  </a:lnTo>
                  <a:lnTo>
                    <a:pt x="86" y="95"/>
                  </a:lnTo>
                  <a:lnTo>
                    <a:pt x="87" y="109"/>
                  </a:lnTo>
                  <a:lnTo>
                    <a:pt x="87" y="109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85437AFB-1DD0-6A47-AAE8-46134A86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1166"/>
              <a:ext cx="14" cy="6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28" y="10"/>
                </a:cxn>
              </a:cxnLst>
              <a:rect l="0" t="0" r="r" b="b"/>
              <a:pathLst>
                <a:path w="29" h="10">
                  <a:moveTo>
                    <a:pt x="28" y="10"/>
                  </a:move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7CE39864-5DA1-8B40-879E-69F1E880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175"/>
              <a:ext cx="74" cy="29"/>
            </a:xfrm>
            <a:custGeom>
              <a:avLst/>
              <a:gdLst/>
              <a:ahLst/>
              <a:cxnLst>
                <a:cxn ang="0">
                  <a:pos x="149" y="25"/>
                </a:cxn>
                <a:cxn ang="0">
                  <a:pos x="150" y="57"/>
                </a:cxn>
                <a:cxn ang="0">
                  <a:pos x="134" y="57"/>
                </a:cxn>
                <a:cxn ang="0">
                  <a:pos x="119" y="55"/>
                </a:cxn>
                <a:cxn ang="0">
                  <a:pos x="104" y="53"/>
                </a:cxn>
                <a:cxn ang="0">
                  <a:pos x="89" y="50"/>
                </a:cxn>
                <a:cxn ang="0">
                  <a:pos x="74" y="45"/>
                </a:cxn>
                <a:cxn ang="0">
                  <a:pos x="59" y="41"/>
                </a:cxn>
                <a:cxn ang="0">
                  <a:pos x="45" y="37"/>
                </a:cxn>
                <a:cxn ang="0">
                  <a:pos x="30" y="33"/>
                </a:cxn>
                <a:cxn ang="0">
                  <a:pos x="15" y="29"/>
                </a:cxn>
                <a:cxn ang="0">
                  <a:pos x="0" y="25"/>
                </a:cxn>
                <a:cxn ang="0">
                  <a:pos x="16" y="24"/>
                </a:cxn>
                <a:cxn ang="0">
                  <a:pos x="33" y="21"/>
                </a:cxn>
                <a:cxn ang="0">
                  <a:pos x="50" y="16"/>
                </a:cxn>
                <a:cxn ang="0">
                  <a:pos x="68" y="9"/>
                </a:cxn>
                <a:cxn ang="0">
                  <a:pos x="85" y="4"/>
                </a:cxn>
                <a:cxn ang="0">
                  <a:pos x="102" y="0"/>
                </a:cxn>
                <a:cxn ang="0">
                  <a:pos x="117" y="0"/>
                </a:cxn>
                <a:cxn ang="0">
                  <a:pos x="129" y="3"/>
                </a:cxn>
                <a:cxn ang="0">
                  <a:pos x="141" y="10"/>
                </a:cxn>
                <a:cxn ang="0">
                  <a:pos x="150" y="25"/>
                </a:cxn>
                <a:cxn ang="0">
                  <a:pos x="150" y="25"/>
                </a:cxn>
                <a:cxn ang="0">
                  <a:pos x="149" y="25"/>
                </a:cxn>
              </a:cxnLst>
              <a:rect l="0" t="0" r="r" b="b"/>
              <a:pathLst>
                <a:path w="150" h="57">
                  <a:moveTo>
                    <a:pt x="149" y="25"/>
                  </a:moveTo>
                  <a:lnTo>
                    <a:pt x="150" y="57"/>
                  </a:lnTo>
                  <a:lnTo>
                    <a:pt x="134" y="57"/>
                  </a:lnTo>
                  <a:lnTo>
                    <a:pt x="119" y="55"/>
                  </a:lnTo>
                  <a:lnTo>
                    <a:pt x="104" y="53"/>
                  </a:lnTo>
                  <a:lnTo>
                    <a:pt x="89" y="50"/>
                  </a:lnTo>
                  <a:lnTo>
                    <a:pt x="74" y="45"/>
                  </a:lnTo>
                  <a:lnTo>
                    <a:pt x="59" y="41"/>
                  </a:lnTo>
                  <a:lnTo>
                    <a:pt x="45" y="37"/>
                  </a:lnTo>
                  <a:lnTo>
                    <a:pt x="30" y="33"/>
                  </a:lnTo>
                  <a:lnTo>
                    <a:pt x="15" y="29"/>
                  </a:lnTo>
                  <a:lnTo>
                    <a:pt x="0" y="25"/>
                  </a:lnTo>
                  <a:lnTo>
                    <a:pt x="16" y="24"/>
                  </a:lnTo>
                  <a:lnTo>
                    <a:pt x="33" y="21"/>
                  </a:lnTo>
                  <a:lnTo>
                    <a:pt x="50" y="16"/>
                  </a:lnTo>
                  <a:lnTo>
                    <a:pt x="68" y="9"/>
                  </a:lnTo>
                  <a:lnTo>
                    <a:pt x="85" y="4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29" y="3"/>
                  </a:lnTo>
                  <a:lnTo>
                    <a:pt x="141" y="10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358BF23B-AA0D-674F-9E8C-6C19A348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172"/>
              <a:ext cx="77" cy="61"/>
            </a:xfrm>
            <a:custGeom>
              <a:avLst/>
              <a:gdLst/>
              <a:ahLst/>
              <a:cxnLst>
                <a:cxn ang="0">
                  <a:pos x="152" y="115"/>
                </a:cxn>
                <a:cxn ang="0">
                  <a:pos x="136" y="121"/>
                </a:cxn>
                <a:cxn ang="0">
                  <a:pos x="120" y="123"/>
                </a:cxn>
                <a:cxn ang="0">
                  <a:pos x="105" y="123"/>
                </a:cxn>
                <a:cxn ang="0">
                  <a:pos x="89" y="121"/>
                </a:cxn>
                <a:cxn ang="0">
                  <a:pos x="74" y="118"/>
                </a:cxn>
                <a:cxn ang="0">
                  <a:pos x="60" y="113"/>
                </a:cxn>
                <a:cxn ang="0">
                  <a:pos x="45" y="108"/>
                </a:cxn>
                <a:cxn ang="0">
                  <a:pos x="30" y="102"/>
                </a:cxn>
                <a:cxn ang="0">
                  <a:pos x="15" y="96"/>
                </a:cxn>
                <a:cxn ang="0">
                  <a:pos x="0" y="91"/>
                </a:cxn>
                <a:cxn ang="0">
                  <a:pos x="7" y="83"/>
                </a:cxn>
                <a:cxn ang="0">
                  <a:pos x="12" y="75"/>
                </a:cxn>
                <a:cxn ang="0">
                  <a:pos x="15" y="65"/>
                </a:cxn>
                <a:cxn ang="0">
                  <a:pos x="16" y="56"/>
                </a:cxn>
                <a:cxn ang="0">
                  <a:pos x="17" y="46"/>
                </a:cxn>
                <a:cxn ang="0">
                  <a:pos x="18" y="36"/>
                </a:cxn>
                <a:cxn ang="0">
                  <a:pos x="20" y="26"/>
                </a:cxn>
                <a:cxn ang="0">
                  <a:pos x="22" y="17"/>
                </a:cxn>
                <a:cxn ang="0">
                  <a:pos x="26" y="9"/>
                </a:cxn>
                <a:cxn ang="0">
                  <a:pos x="32" y="0"/>
                </a:cxn>
                <a:cxn ang="0">
                  <a:pos x="51" y="4"/>
                </a:cxn>
                <a:cxn ang="0">
                  <a:pos x="67" y="12"/>
                </a:cxn>
                <a:cxn ang="0">
                  <a:pos x="80" y="23"/>
                </a:cxn>
                <a:cxn ang="0">
                  <a:pos x="90" y="35"/>
                </a:cxn>
                <a:cxn ang="0">
                  <a:pos x="100" y="50"/>
                </a:cxn>
                <a:cxn ang="0">
                  <a:pos x="110" y="65"/>
                </a:cxn>
                <a:cxn ang="0">
                  <a:pos x="118" y="80"/>
                </a:cxn>
                <a:cxn ang="0">
                  <a:pos x="128" y="94"/>
                </a:cxn>
                <a:cxn ang="0">
                  <a:pos x="140" y="106"/>
                </a:cxn>
                <a:cxn ang="0">
                  <a:pos x="152" y="115"/>
                </a:cxn>
                <a:cxn ang="0">
                  <a:pos x="152" y="115"/>
                </a:cxn>
              </a:cxnLst>
              <a:rect l="0" t="0" r="r" b="b"/>
              <a:pathLst>
                <a:path w="152" h="123">
                  <a:moveTo>
                    <a:pt x="152" y="115"/>
                  </a:moveTo>
                  <a:lnTo>
                    <a:pt x="136" y="121"/>
                  </a:lnTo>
                  <a:lnTo>
                    <a:pt x="120" y="123"/>
                  </a:lnTo>
                  <a:lnTo>
                    <a:pt x="105" y="123"/>
                  </a:lnTo>
                  <a:lnTo>
                    <a:pt x="89" y="121"/>
                  </a:lnTo>
                  <a:lnTo>
                    <a:pt x="74" y="118"/>
                  </a:lnTo>
                  <a:lnTo>
                    <a:pt x="60" y="113"/>
                  </a:lnTo>
                  <a:lnTo>
                    <a:pt x="45" y="108"/>
                  </a:lnTo>
                  <a:lnTo>
                    <a:pt x="30" y="102"/>
                  </a:lnTo>
                  <a:lnTo>
                    <a:pt x="15" y="96"/>
                  </a:lnTo>
                  <a:lnTo>
                    <a:pt x="0" y="91"/>
                  </a:lnTo>
                  <a:lnTo>
                    <a:pt x="7" y="83"/>
                  </a:lnTo>
                  <a:lnTo>
                    <a:pt x="12" y="75"/>
                  </a:lnTo>
                  <a:lnTo>
                    <a:pt x="15" y="65"/>
                  </a:lnTo>
                  <a:lnTo>
                    <a:pt x="16" y="56"/>
                  </a:lnTo>
                  <a:lnTo>
                    <a:pt x="17" y="46"/>
                  </a:lnTo>
                  <a:lnTo>
                    <a:pt x="18" y="36"/>
                  </a:lnTo>
                  <a:lnTo>
                    <a:pt x="20" y="26"/>
                  </a:lnTo>
                  <a:lnTo>
                    <a:pt x="22" y="17"/>
                  </a:lnTo>
                  <a:lnTo>
                    <a:pt x="26" y="9"/>
                  </a:lnTo>
                  <a:lnTo>
                    <a:pt x="32" y="0"/>
                  </a:lnTo>
                  <a:lnTo>
                    <a:pt x="51" y="4"/>
                  </a:lnTo>
                  <a:lnTo>
                    <a:pt x="67" y="12"/>
                  </a:lnTo>
                  <a:lnTo>
                    <a:pt x="80" y="23"/>
                  </a:lnTo>
                  <a:lnTo>
                    <a:pt x="90" y="35"/>
                  </a:lnTo>
                  <a:lnTo>
                    <a:pt x="100" y="50"/>
                  </a:lnTo>
                  <a:lnTo>
                    <a:pt x="110" y="65"/>
                  </a:lnTo>
                  <a:lnTo>
                    <a:pt x="118" y="80"/>
                  </a:lnTo>
                  <a:lnTo>
                    <a:pt x="128" y="94"/>
                  </a:lnTo>
                  <a:lnTo>
                    <a:pt x="140" y="106"/>
                  </a:lnTo>
                  <a:lnTo>
                    <a:pt x="152" y="115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47CF2F8D-68C0-A947-AC5A-0C3E5BA9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188"/>
              <a:ext cx="652" cy="553"/>
            </a:xfrm>
            <a:custGeom>
              <a:avLst/>
              <a:gdLst/>
              <a:ahLst/>
              <a:cxnLst>
                <a:cxn ang="0">
                  <a:pos x="1217" y="253"/>
                </a:cxn>
                <a:cxn ang="0">
                  <a:pos x="1103" y="444"/>
                </a:cxn>
                <a:cxn ang="0">
                  <a:pos x="1016" y="514"/>
                </a:cxn>
                <a:cxn ang="0">
                  <a:pos x="1001" y="488"/>
                </a:cxn>
                <a:cxn ang="0">
                  <a:pos x="985" y="499"/>
                </a:cxn>
                <a:cxn ang="0">
                  <a:pos x="999" y="542"/>
                </a:cxn>
                <a:cxn ang="0">
                  <a:pos x="1141" y="443"/>
                </a:cxn>
                <a:cxn ang="0">
                  <a:pos x="1238" y="336"/>
                </a:cxn>
                <a:cxn ang="0">
                  <a:pos x="1233" y="373"/>
                </a:cxn>
                <a:cxn ang="0">
                  <a:pos x="1233" y="395"/>
                </a:cxn>
                <a:cxn ang="0">
                  <a:pos x="1268" y="444"/>
                </a:cxn>
                <a:cxn ang="0">
                  <a:pos x="1275" y="525"/>
                </a:cxn>
                <a:cxn ang="0">
                  <a:pos x="1285" y="609"/>
                </a:cxn>
                <a:cxn ang="0">
                  <a:pos x="1269" y="709"/>
                </a:cxn>
                <a:cxn ang="0">
                  <a:pos x="989" y="886"/>
                </a:cxn>
                <a:cxn ang="0">
                  <a:pos x="1154" y="639"/>
                </a:cxn>
                <a:cxn ang="0">
                  <a:pos x="1046" y="729"/>
                </a:cxn>
                <a:cxn ang="0">
                  <a:pos x="515" y="1095"/>
                </a:cxn>
                <a:cxn ang="0">
                  <a:pos x="396" y="992"/>
                </a:cxn>
                <a:cxn ang="0">
                  <a:pos x="406" y="970"/>
                </a:cxn>
                <a:cxn ang="0">
                  <a:pos x="320" y="946"/>
                </a:cxn>
                <a:cxn ang="0">
                  <a:pos x="168" y="918"/>
                </a:cxn>
                <a:cxn ang="0">
                  <a:pos x="72" y="810"/>
                </a:cxn>
                <a:cxn ang="0">
                  <a:pos x="143" y="677"/>
                </a:cxn>
                <a:cxn ang="0">
                  <a:pos x="220" y="666"/>
                </a:cxn>
                <a:cxn ang="0">
                  <a:pos x="182" y="629"/>
                </a:cxn>
                <a:cxn ang="0">
                  <a:pos x="148" y="573"/>
                </a:cxn>
                <a:cxn ang="0">
                  <a:pos x="237" y="568"/>
                </a:cxn>
                <a:cxn ang="0">
                  <a:pos x="454" y="521"/>
                </a:cxn>
                <a:cxn ang="0">
                  <a:pos x="447" y="494"/>
                </a:cxn>
                <a:cxn ang="0">
                  <a:pos x="372" y="445"/>
                </a:cxn>
                <a:cxn ang="0">
                  <a:pos x="107" y="375"/>
                </a:cxn>
                <a:cxn ang="0">
                  <a:pos x="55" y="361"/>
                </a:cxn>
                <a:cxn ang="0">
                  <a:pos x="5" y="242"/>
                </a:cxn>
                <a:cxn ang="0">
                  <a:pos x="139" y="114"/>
                </a:cxn>
                <a:cxn ang="0">
                  <a:pos x="235" y="147"/>
                </a:cxn>
                <a:cxn ang="0">
                  <a:pos x="288" y="344"/>
                </a:cxn>
                <a:cxn ang="0">
                  <a:pos x="562" y="425"/>
                </a:cxn>
                <a:cxn ang="0">
                  <a:pos x="745" y="297"/>
                </a:cxn>
                <a:cxn ang="0">
                  <a:pos x="680" y="343"/>
                </a:cxn>
                <a:cxn ang="0">
                  <a:pos x="518" y="339"/>
                </a:cxn>
                <a:cxn ang="0">
                  <a:pos x="594" y="270"/>
                </a:cxn>
                <a:cxn ang="0">
                  <a:pos x="575" y="256"/>
                </a:cxn>
                <a:cxn ang="0">
                  <a:pos x="571" y="213"/>
                </a:cxn>
                <a:cxn ang="0">
                  <a:pos x="857" y="128"/>
                </a:cxn>
                <a:cxn ang="0">
                  <a:pos x="845" y="142"/>
                </a:cxn>
                <a:cxn ang="0">
                  <a:pos x="845" y="197"/>
                </a:cxn>
                <a:cxn ang="0">
                  <a:pos x="941" y="182"/>
                </a:cxn>
                <a:cxn ang="0">
                  <a:pos x="971" y="127"/>
                </a:cxn>
                <a:cxn ang="0">
                  <a:pos x="953" y="128"/>
                </a:cxn>
                <a:cxn ang="0">
                  <a:pos x="909" y="142"/>
                </a:cxn>
                <a:cxn ang="0">
                  <a:pos x="952" y="119"/>
                </a:cxn>
                <a:cxn ang="0">
                  <a:pos x="982" y="121"/>
                </a:cxn>
                <a:cxn ang="0">
                  <a:pos x="1012" y="121"/>
                </a:cxn>
                <a:cxn ang="0">
                  <a:pos x="1111" y="0"/>
                </a:cxn>
                <a:cxn ang="0">
                  <a:pos x="1187" y="19"/>
                </a:cxn>
              </a:cxnLst>
              <a:rect l="0" t="0" r="r" b="b"/>
              <a:pathLst>
                <a:path w="1303" h="1108">
                  <a:moveTo>
                    <a:pt x="1202" y="32"/>
                  </a:moveTo>
                  <a:lnTo>
                    <a:pt x="1221" y="61"/>
                  </a:lnTo>
                  <a:lnTo>
                    <a:pt x="1233" y="91"/>
                  </a:lnTo>
                  <a:lnTo>
                    <a:pt x="1239" y="123"/>
                  </a:lnTo>
                  <a:lnTo>
                    <a:pt x="1239" y="155"/>
                  </a:lnTo>
                  <a:lnTo>
                    <a:pt x="1235" y="188"/>
                  </a:lnTo>
                  <a:lnTo>
                    <a:pt x="1228" y="221"/>
                  </a:lnTo>
                  <a:lnTo>
                    <a:pt x="1217" y="253"/>
                  </a:lnTo>
                  <a:lnTo>
                    <a:pt x="1204" y="283"/>
                  </a:lnTo>
                  <a:lnTo>
                    <a:pt x="1189" y="313"/>
                  </a:lnTo>
                  <a:lnTo>
                    <a:pt x="1175" y="340"/>
                  </a:lnTo>
                  <a:lnTo>
                    <a:pt x="1156" y="357"/>
                  </a:lnTo>
                  <a:lnTo>
                    <a:pt x="1140" y="377"/>
                  </a:lnTo>
                  <a:lnTo>
                    <a:pt x="1126" y="398"/>
                  </a:lnTo>
                  <a:lnTo>
                    <a:pt x="1115" y="422"/>
                  </a:lnTo>
                  <a:lnTo>
                    <a:pt x="1103" y="444"/>
                  </a:lnTo>
                  <a:lnTo>
                    <a:pt x="1091" y="466"/>
                  </a:lnTo>
                  <a:lnTo>
                    <a:pt x="1077" y="486"/>
                  </a:lnTo>
                  <a:lnTo>
                    <a:pt x="1061" y="503"/>
                  </a:lnTo>
                  <a:lnTo>
                    <a:pt x="1041" y="517"/>
                  </a:lnTo>
                  <a:lnTo>
                    <a:pt x="1015" y="526"/>
                  </a:lnTo>
                  <a:lnTo>
                    <a:pt x="1015" y="522"/>
                  </a:lnTo>
                  <a:lnTo>
                    <a:pt x="1015" y="518"/>
                  </a:lnTo>
                  <a:lnTo>
                    <a:pt x="1016" y="514"/>
                  </a:lnTo>
                  <a:lnTo>
                    <a:pt x="1016" y="509"/>
                  </a:lnTo>
                  <a:lnTo>
                    <a:pt x="1016" y="506"/>
                  </a:lnTo>
                  <a:lnTo>
                    <a:pt x="1015" y="502"/>
                  </a:lnTo>
                  <a:lnTo>
                    <a:pt x="1014" y="498"/>
                  </a:lnTo>
                  <a:lnTo>
                    <a:pt x="1012" y="494"/>
                  </a:lnTo>
                  <a:lnTo>
                    <a:pt x="1009" y="491"/>
                  </a:lnTo>
                  <a:lnTo>
                    <a:pt x="1005" y="489"/>
                  </a:lnTo>
                  <a:lnTo>
                    <a:pt x="1001" y="488"/>
                  </a:lnTo>
                  <a:lnTo>
                    <a:pt x="999" y="488"/>
                  </a:lnTo>
                  <a:lnTo>
                    <a:pt x="997" y="488"/>
                  </a:lnTo>
                  <a:lnTo>
                    <a:pt x="995" y="490"/>
                  </a:lnTo>
                  <a:lnTo>
                    <a:pt x="993" y="491"/>
                  </a:lnTo>
                  <a:lnTo>
                    <a:pt x="991" y="493"/>
                  </a:lnTo>
                  <a:lnTo>
                    <a:pt x="990" y="495"/>
                  </a:lnTo>
                  <a:lnTo>
                    <a:pt x="988" y="496"/>
                  </a:lnTo>
                  <a:lnTo>
                    <a:pt x="985" y="499"/>
                  </a:lnTo>
                  <a:lnTo>
                    <a:pt x="983" y="500"/>
                  </a:lnTo>
                  <a:lnTo>
                    <a:pt x="983" y="507"/>
                  </a:lnTo>
                  <a:lnTo>
                    <a:pt x="983" y="514"/>
                  </a:lnTo>
                  <a:lnTo>
                    <a:pt x="985" y="520"/>
                  </a:lnTo>
                  <a:lnTo>
                    <a:pt x="988" y="526"/>
                  </a:lnTo>
                  <a:lnTo>
                    <a:pt x="991" y="533"/>
                  </a:lnTo>
                  <a:lnTo>
                    <a:pt x="995" y="538"/>
                  </a:lnTo>
                  <a:lnTo>
                    <a:pt x="999" y="542"/>
                  </a:lnTo>
                  <a:lnTo>
                    <a:pt x="1005" y="547"/>
                  </a:lnTo>
                  <a:lnTo>
                    <a:pt x="1010" y="550"/>
                  </a:lnTo>
                  <a:lnTo>
                    <a:pt x="1015" y="553"/>
                  </a:lnTo>
                  <a:lnTo>
                    <a:pt x="1053" y="543"/>
                  </a:lnTo>
                  <a:lnTo>
                    <a:pt x="1081" y="526"/>
                  </a:lnTo>
                  <a:lnTo>
                    <a:pt x="1105" y="502"/>
                  </a:lnTo>
                  <a:lnTo>
                    <a:pt x="1124" y="474"/>
                  </a:lnTo>
                  <a:lnTo>
                    <a:pt x="1141" y="443"/>
                  </a:lnTo>
                  <a:lnTo>
                    <a:pt x="1157" y="412"/>
                  </a:lnTo>
                  <a:lnTo>
                    <a:pt x="1174" y="383"/>
                  </a:lnTo>
                  <a:lnTo>
                    <a:pt x="1196" y="358"/>
                  </a:lnTo>
                  <a:lnTo>
                    <a:pt x="1220" y="340"/>
                  </a:lnTo>
                  <a:lnTo>
                    <a:pt x="1252" y="329"/>
                  </a:lnTo>
                  <a:lnTo>
                    <a:pt x="1248" y="330"/>
                  </a:lnTo>
                  <a:lnTo>
                    <a:pt x="1244" y="332"/>
                  </a:lnTo>
                  <a:lnTo>
                    <a:pt x="1238" y="336"/>
                  </a:lnTo>
                  <a:lnTo>
                    <a:pt x="1234" y="342"/>
                  </a:lnTo>
                  <a:lnTo>
                    <a:pt x="1231" y="347"/>
                  </a:lnTo>
                  <a:lnTo>
                    <a:pt x="1229" y="353"/>
                  </a:lnTo>
                  <a:lnTo>
                    <a:pt x="1228" y="359"/>
                  </a:lnTo>
                  <a:lnTo>
                    <a:pt x="1229" y="364"/>
                  </a:lnTo>
                  <a:lnTo>
                    <a:pt x="1233" y="368"/>
                  </a:lnTo>
                  <a:lnTo>
                    <a:pt x="1239" y="372"/>
                  </a:lnTo>
                  <a:lnTo>
                    <a:pt x="1233" y="373"/>
                  </a:lnTo>
                  <a:lnTo>
                    <a:pt x="1230" y="375"/>
                  </a:lnTo>
                  <a:lnTo>
                    <a:pt x="1229" y="377"/>
                  </a:lnTo>
                  <a:lnTo>
                    <a:pt x="1230" y="379"/>
                  </a:lnTo>
                  <a:lnTo>
                    <a:pt x="1231" y="382"/>
                  </a:lnTo>
                  <a:lnTo>
                    <a:pt x="1233" y="385"/>
                  </a:lnTo>
                  <a:lnTo>
                    <a:pt x="1234" y="389"/>
                  </a:lnTo>
                  <a:lnTo>
                    <a:pt x="1234" y="392"/>
                  </a:lnTo>
                  <a:lnTo>
                    <a:pt x="1233" y="395"/>
                  </a:lnTo>
                  <a:lnTo>
                    <a:pt x="1229" y="398"/>
                  </a:lnTo>
                  <a:lnTo>
                    <a:pt x="1238" y="399"/>
                  </a:lnTo>
                  <a:lnTo>
                    <a:pt x="1246" y="403"/>
                  </a:lnTo>
                  <a:lnTo>
                    <a:pt x="1252" y="408"/>
                  </a:lnTo>
                  <a:lnTo>
                    <a:pt x="1256" y="415"/>
                  </a:lnTo>
                  <a:lnTo>
                    <a:pt x="1261" y="424"/>
                  </a:lnTo>
                  <a:lnTo>
                    <a:pt x="1265" y="433"/>
                  </a:lnTo>
                  <a:lnTo>
                    <a:pt x="1268" y="444"/>
                  </a:lnTo>
                  <a:lnTo>
                    <a:pt x="1271" y="455"/>
                  </a:lnTo>
                  <a:lnTo>
                    <a:pt x="1275" y="466"/>
                  </a:lnTo>
                  <a:lnTo>
                    <a:pt x="1279" y="475"/>
                  </a:lnTo>
                  <a:lnTo>
                    <a:pt x="1276" y="484"/>
                  </a:lnTo>
                  <a:lnTo>
                    <a:pt x="1273" y="493"/>
                  </a:lnTo>
                  <a:lnTo>
                    <a:pt x="1272" y="504"/>
                  </a:lnTo>
                  <a:lnTo>
                    <a:pt x="1273" y="515"/>
                  </a:lnTo>
                  <a:lnTo>
                    <a:pt x="1275" y="525"/>
                  </a:lnTo>
                  <a:lnTo>
                    <a:pt x="1278" y="536"/>
                  </a:lnTo>
                  <a:lnTo>
                    <a:pt x="1281" y="547"/>
                  </a:lnTo>
                  <a:lnTo>
                    <a:pt x="1284" y="557"/>
                  </a:lnTo>
                  <a:lnTo>
                    <a:pt x="1288" y="568"/>
                  </a:lnTo>
                  <a:lnTo>
                    <a:pt x="1293" y="577"/>
                  </a:lnTo>
                  <a:lnTo>
                    <a:pt x="1287" y="588"/>
                  </a:lnTo>
                  <a:lnTo>
                    <a:pt x="1285" y="599"/>
                  </a:lnTo>
                  <a:lnTo>
                    <a:pt x="1285" y="609"/>
                  </a:lnTo>
                  <a:lnTo>
                    <a:pt x="1287" y="619"/>
                  </a:lnTo>
                  <a:lnTo>
                    <a:pt x="1289" y="629"/>
                  </a:lnTo>
                  <a:lnTo>
                    <a:pt x="1294" y="639"/>
                  </a:lnTo>
                  <a:lnTo>
                    <a:pt x="1297" y="649"/>
                  </a:lnTo>
                  <a:lnTo>
                    <a:pt x="1300" y="660"/>
                  </a:lnTo>
                  <a:lnTo>
                    <a:pt x="1302" y="670"/>
                  </a:lnTo>
                  <a:lnTo>
                    <a:pt x="1303" y="681"/>
                  </a:lnTo>
                  <a:lnTo>
                    <a:pt x="1269" y="709"/>
                  </a:lnTo>
                  <a:lnTo>
                    <a:pt x="1236" y="736"/>
                  </a:lnTo>
                  <a:lnTo>
                    <a:pt x="1202" y="760"/>
                  </a:lnTo>
                  <a:lnTo>
                    <a:pt x="1168" y="782"/>
                  </a:lnTo>
                  <a:lnTo>
                    <a:pt x="1134" y="805"/>
                  </a:lnTo>
                  <a:lnTo>
                    <a:pt x="1099" y="826"/>
                  </a:lnTo>
                  <a:lnTo>
                    <a:pt x="1062" y="847"/>
                  </a:lnTo>
                  <a:lnTo>
                    <a:pt x="1026" y="867"/>
                  </a:lnTo>
                  <a:lnTo>
                    <a:pt x="989" y="886"/>
                  </a:lnTo>
                  <a:lnTo>
                    <a:pt x="951" y="905"/>
                  </a:lnTo>
                  <a:lnTo>
                    <a:pt x="982" y="868"/>
                  </a:lnTo>
                  <a:lnTo>
                    <a:pt x="1013" y="830"/>
                  </a:lnTo>
                  <a:lnTo>
                    <a:pt x="1042" y="792"/>
                  </a:lnTo>
                  <a:lnTo>
                    <a:pt x="1071" y="754"/>
                  </a:lnTo>
                  <a:lnTo>
                    <a:pt x="1099" y="715"/>
                  </a:lnTo>
                  <a:lnTo>
                    <a:pt x="1126" y="677"/>
                  </a:lnTo>
                  <a:lnTo>
                    <a:pt x="1154" y="639"/>
                  </a:lnTo>
                  <a:lnTo>
                    <a:pt x="1182" y="601"/>
                  </a:lnTo>
                  <a:lnTo>
                    <a:pt x="1211" y="564"/>
                  </a:lnTo>
                  <a:lnTo>
                    <a:pt x="1239" y="526"/>
                  </a:lnTo>
                  <a:lnTo>
                    <a:pt x="1220" y="526"/>
                  </a:lnTo>
                  <a:lnTo>
                    <a:pt x="1173" y="573"/>
                  </a:lnTo>
                  <a:lnTo>
                    <a:pt x="1128" y="625"/>
                  </a:lnTo>
                  <a:lnTo>
                    <a:pt x="1087" y="676"/>
                  </a:lnTo>
                  <a:lnTo>
                    <a:pt x="1046" y="729"/>
                  </a:lnTo>
                  <a:lnTo>
                    <a:pt x="1005" y="781"/>
                  </a:lnTo>
                  <a:lnTo>
                    <a:pt x="963" y="833"/>
                  </a:lnTo>
                  <a:lnTo>
                    <a:pt x="918" y="882"/>
                  </a:lnTo>
                  <a:lnTo>
                    <a:pt x="870" y="927"/>
                  </a:lnTo>
                  <a:lnTo>
                    <a:pt x="818" y="967"/>
                  </a:lnTo>
                  <a:lnTo>
                    <a:pt x="759" y="1001"/>
                  </a:lnTo>
                  <a:lnTo>
                    <a:pt x="530" y="1108"/>
                  </a:lnTo>
                  <a:lnTo>
                    <a:pt x="515" y="1095"/>
                  </a:lnTo>
                  <a:lnTo>
                    <a:pt x="499" y="1081"/>
                  </a:lnTo>
                  <a:lnTo>
                    <a:pt x="483" y="1068"/>
                  </a:lnTo>
                  <a:lnTo>
                    <a:pt x="468" y="1055"/>
                  </a:lnTo>
                  <a:lnTo>
                    <a:pt x="452" y="1042"/>
                  </a:lnTo>
                  <a:lnTo>
                    <a:pt x="437" y="1029"/>
                  </a:lnTo>
                  <a:lnTo>
                    <a:pt x="423" y="1016"/>
                  </a:lnTo>
                  <a:lnTo>
                    <a:pt x="409" y="1003"/>
                  </a:lnTo>
                  <a:lnTo>
                    <a:pt x="396" y="992"/>
                  </a:lnTo>
                  <a:lnTo>
                    <a:pt x="383" y="980"/>
                  </a:lnTo>
                  <a:lnTo>
                    <a:pt x="388" y="981"/>
                  </a:lnTo>
                  <a:lnTo>
                    <a:pt x="391" y="982"/>
                  </a:lnTo>
                  <a:lnTo>
                    <a:pt x="396" y="981"/>
                  </a:lnTo>
                  <a:lnTo>
                    <a:pt x="399" y="979"/>
                  </a:lnTo>
                  <a:lnTo>
                    <a:pt x="401" y="977"/>
                  </a:lnTo>
                  <a:lnTo>
                    <a:pt x="404" y="973"/>
                  </a:lnTo>
                  <a:lnTo>
                    <a:pt x="406" y="970"/>
                  </a:lnTo>
                  <a:lnTo>
                    <a:pt x="409" y="967"/>
                  </a:lnTo>
                  <a:lnTo>
                    <a:pt x="413" y="964"/>
                  </a:lnTo>
                  <a:lnTo>
                    <a:pt x="415" y="961"/>
                  </a:lnTo>
                  <a:lnTo>
                    <a:pt x="397" y="956"/>
                  </a:lnTo>
                  <a:lnTo>
                    <a:pt x="377" y="953"/>
                  </a:lnTo>
                  <a:lnTo>
                    <a:pt x="359" y="950"/>
                  </a:lnTo>
                  <a:lnTo>
                    <a:pt x="339" y="948"/>
                  </a:lnTo>
                  <a:lnTo>
                    <a:pt x="320" y="946"/>
                  </a:lnTo>
                  <a:lnTo>
                    <a:pt x="301" y="945"/>
                  </a:lnTo>
                  <a:lnTo>
                    <a:pt x="281" y="943"/>
                  </a:lnTo>
                  <a:lnTo>
                    <a:pt x="262" y="941"/>
                  </a:lnTo>
                  <a:lnTo>
                    <a:pt x="242" y="939"/>
                  </a:lnTo>
                  <a:lnTo>
                    <a:pt x="223" y="937"/>
                  </a:lnTo>
                  <a:lnTo>
                    <a:pt x="207" y="930"/>
                  </a:lnTo>
                  <a:lnTo>
                    <a:pt x="188" y="923"/>
                  </a:lnTo>
                  <a:lnTo>
                    <a:pt x="168" y="918"/>
                  </a:lnTo>
                  <a:lnTo>
                    <a:pt x="148" y="913"/>
                  </a:lnTo>
                  <a:lnTo>
                    <a:pt x="130" y="907"/>
                  </a:lnTo>
                  <a:lnTo>
                    <a:pt x="113" y="899"/>
                  </a:lnTo>
                  <a:lnTo>
                    <a:pt x="98" y="889"/>
                  </a:lnTo>
                  <a:lnTo>
                    <a:pt x="87" y="875"/>
                  </a:lnTo>
                  <a:lnTo>
                    <a:pt x="82" y="856"/>
                  </a:lnTo>
                  <a:lnTo>
                    <a:pt x="82" y="833"/>
                  </a:lnTo>
                  <a:lnTo>
                    <a:pt x="72" y="810"/>
                  </a:lnTo>
                  <a:lnTo>
                    <a:pt x="70" y="789"/>
                  </a:lnTo>
                  <a:lnTo>
                    <a:pt x="73" y="771"/>
                  </a:lnTo>
                  <a:lnTo>
                    <a:pt x="81" y="754"/>
                  </a:lnTo>
                  <a:lnTo>
                    <a:pt x="92" y="738"/>
                  </a:lnTo>
                  <a:lnTo>
                    <a:pt x="104" y="723"/>
                  </a:lnTo>
                  <a:lnTo>
                    <a:pt x="117" y="708"/>
                  </a:lnTo>
                  <a:lnTo>
                    <a:pt x="131" y="692"/>
                  </a:lnTo>
                  <a:lnTo>
                    <a:pt x="143" y="677"/>
                  </a:lnTo>
                  <a:lnTo>
                    <a:pt x="151" y="660"/>
                  </a:lnTo>
                  <a:lnTo>
                    <a:pt x="160" y="662"/>
                  </a:lnTo>
                  <a:lnTo>
                    <a:pt x="169" y="664"/>
                  </a:lnTo>
                  <a:lnTo>
                    <a:pt x="179" y="666"/>
                  </a:lnTo>
                  <a:lnTo>
                    <a:pt x="190" y="667"/>
                  </a:lnTo>
                  <a:lnTo>
                    <a:pt x="199" y="668"/>
                  </a:lnTo>
                  <a:lnTo>
                    <a:pt x="210" y="668"/>
                  </a:lnTo>
                  <a:lnTo>
                    <a:pt x="220" y="666"/>
                  </a:lnTo>
                  <a:lnTo>
                    <a:pt x="228" y="663"/>
                  </a:lnTo>
                  <a:lnTo>
                    <a:pt x="236" y="658"/>
                  </a:lnTo>
                  <a:lnTo>
                    <a:pt x="242" y="649"/>
                  </a:lnTo>
                  <a:lnTo>
                    <a:pt x="231" y="638"/>
                  </a:lnTo>
                  <a:lnTo>
                    <a:pt x="220" y="632"/>
                  </a:lnTo>
                  <a:lnTo>
                    <a:pt x="207" y="629"/>
                  </a:lnTo>
                  <a:lnTo>
                    <a:pt x="195" y="628"/>
                  </a:lnTo>
                  <a:lnTo>
                    <a:pt x="182" y="629"/>
                  </a:lnTo>
                  <a:lnTo>
                    <a:pt x="171" y="628"/>
                  </a:lnTo>
                  <a:lnTo>
                    <a:pt x="159" y="626"/>
                  </a:lnTo>
                  <a:lnTo>
                    <a:pt x="149" y="620"/>
                  </a:lnTo>
                  <a:lnTo>
                    <a:pt x="140" y="611"/>
                  </a:lnTo>
                  <a:lnTo>
                    <a:pt x="132" y="596"/>
                  </a:lnTo>
                  <a:lnTo>
                    <a:pt x="136" y="586"/>
                  </a:lnTo>
                  <a:lnTo>
                    <a:pt x="142" y="579"/>
                  </a:lnTo>
                  <a:lnTo>
                    <a:pt x="148" y="573"/>
                  </a:lnTo>
                  <a:lnTo>
                    <a:pt x="156" y="569"/>
                  </a:lnTo>
                  <a:lnTo>
                    <a:pt x="164" y="567"/>
                  </a:lnTo>
                  <a:lnTo>
                    <a:pt x="173" y="565"/>
                  </a:lnTo>
                  <a:lnTo>
                    <a:pt x="182" y="564"/>
                  </a:lnTo>
                  <a:lnTo>
                    <a:pt x="192" y="564"/>
                  </a:lnTo>
                  <a:lnTo>
                    <a:pt x="200" y="564"/>
                  </a:lnTo>
                  <a:lnTo>
                    <a:pt x="210" y="564"/>
                  </a:lnTo>
                  <a:lnTo>
                    <a:pt x="237" y="568"/>
                  </a:lnTo>
                  <a:lnTo>
                    <a:pt x="265" y="570"/>
                  </a:lnTo>
                  <a:lnTo>
                    <a:pt x="294" y="571"/>
                  </a:lnTo>
                  <a:lnTo>
                    <a:pt x="324" y="570"/>
                  </a:lnTo>
                  <a:lnTo>
                    <a:pt x="354" y="567"/>
                  </a:lnTo>
                  <a:lnTo>
                    <a:pt x="382" y="560"/>
                  </a:lnTo>
                  <a:lnTo>
                    <a:pt x="408" y="551"/>
                  </a:lnTo>
                  <a:lnTo>
                    <a:pt x="433" y="537"/>
                  </a:lnTo>
                  <a:lnTo>
                    <a:pt x="454" y="521"/>
                  </a:lnTo>
                  <a:lnTo>
                    <a:pt x="471" y="500"/>
                  </a:lnTo>
                  <a:lnTo>
                    <a:pt x="468" y="493"/>
                  </a:lnTo>
                  <a:lnTo>
                    <a:pt x="466" y="490"/>
                  </a:lnTo>
                  <a:lnTo>
                    <a:pt x="462" y="489"/>
                  </a:lnTo>
                  <a:lnTo>
                    <a:pt x="459" y="488"/>
                  </a:lnTo>
                  <a:lnTo>
                    <a:pt x="454" y="490"/>
                  </a:lnTo>
                  <a:lnTo>
                    <a:pt x="450" y="491"/>
                  </a:lnTo>
                  <a:lnTo>
                    <a:pt x="447" y="494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4" y="500"/>
                  </a:lnTo>
                  <a:lnTo>
                    <a:pt x="418" y="494"/>
                  </a:lnTo>
                  <a:lnTo>
                    <a:pt x="404" y="485"/>
                  </a:lnTo>
                  <a:lnTo>
                    <a:pt x="392" y="473"/>
                  </a:lnTo>
                  <a:lnTo>
                    <a:pt x="382" y="460"/>
                  </a:lnTo>
                  <a:lnTo>
                    <a:pt x="372" y="445"/>
                  </a:lnTo>
                  <a:lnTo>
                    <a:pt x="361" y="430"/>
                  </a:lnTo>
                  <a:lnTo>
                    <a:pt x="351" y="417"/>
                  </a:lnTo>
                  <a:lnTo>
                    <a:pt x="338" y="406"/>
                  </a:lnTo>
                  <a:lnTo>
                    <a:pt x="323" y="397"/>
                  </a:lnTo>
                  <a:lnTo>
                    <a:pt x="306" y="393"/>
                  </a:lnTo>
                  <a:lnTo>
                    <a:pt x="114" y="384"/>
                  </a:lnTo>
                  <a:lnTo>
                    <a:pt x="111" y="379"/>
                  </a:lnTo>
                  <a:lnTo>
                    <a:pt x="107" y="375"/>
                  </a:lnTo>
                  <a:lnTo>
                    <a:pt x="101" y="373"/>
                  </a:lnTo>
                  <a:lnTo>
                    <a:pt x="95" y="371"/>
                  </a:lnTo>
                  <a:lnTo>
                    <a:pt x="88" y="368"/>
                  </a:lnTo>
                  <a:lnTo>
                    <a:pt x="82" y="367"/>
                  </a:lnTo>
                  <a:lnTo>
                    <a:pt x="75" y="366"/>
                  </a:lnTo>
                  <a:lnTo>
                    <a:pt x="68" y="365"/>
                  </a:lnTo>
                  <a:lnTo>
                    <a:pt x="61" y="363"/>
                  </a:lnTo>
                  <a:lnTo>
                    <a:pt x="55" y="361"/>
                  </a:lnTo>
                  <a:lnTo>
                    <a:pt x="43" y="347"/>
                  </a:lnTo>
                  <a:lnTo>
                    <a:pt x="30" y="333"/>
                  </a:lnTo>
                  <a:lnTo>
                    <a:pt x="19" y="318"/>
                  </a:lnTo>
                  <a:lnTo>
                    <a:pt x="9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7"/>
                  </a:lnTo>
                  <a:lnTo>
                    <a:pt x="5" y="242"/>
                  </a:lnTo>
                  <a:lnTo>
                    <a:pt x="15" y="226"/>
                  </a:lnTo>
                  <a:lnTo>
                    <a:pt x="31" y="212"/>
                  </a:lnTo>
                  <a:lnTo>
                    <a:pt x="56" y="204"/>
                  </a:lnTo>
                  <a:lnTo>
                    <a:pt x="77" y="191"/>
                  </a:lnTo>
                  <a:lnTo>
                    <a:pt x="95" y="174"/>
                  </a:lnTo>
                  <a:lnTo>
                    <a:pt x="110" y="155"/>
                  </a:lnTo>
                  <a:lnTo>
                    <a:pt x="125" y="135"/>
                  </a:lnTo>
                  <a:lnTo>
                    <a:pt x="139" y="114"/>
                  </a:lnTo>
                  <a:lnTo>
                    <a:pt x="153" y="95"/>
                  </a:lnTo>
                  <a:lnTo>
                    <a:pt x="169" y="79"/>
                  </a:lnTo>
                  <a:lnTo>
                    <a:pt x="188" y="66"/>
                  </a:lnTo>
                  <a:lnTo>
                    <a:pt x="210" y="59"/>
                  </a:lnTo>
                  <a:lnTo>
                    <a:pt x="225" y="79"/>
                  </a:lnTo>
                  <a:lnTo>
                    <a:pt x="232" y="101"/>
                  </a:lnTo>
                  <a:lnTo>
                    <a:pt x="236" y="124"/>
                  </a:lnTo>
                  <a:lnTo>
                    <a:pt x="235" y="147"/>
                  </a:lnTo>
                  <a:lnTo>
                    <a:pt x="232" y="173"/>
                  </a:lnTo>
                  <a:lnTo>
                    <a:pt x="229" y="199"/>
                  </a:lnTo>
                  <a:lnTo>
                    <a:pt x="226" y="224"/>
                  </a:lnTo>
                  <a:lnTo>
                    <a:pt x="225" y="249"/>
                  </a:lnTo>
                  <a:lnTo>
                    <a:pt x="228" y="273"/>
                  </a:lnTo>
                  <a:lnTo>
                    <a:pt x="237" y="297"/>
                  </a:lnTo>
                  <a:lnTo>
                    <a:pt x="260" y="325"/>
                  </a:lnTo>
                  <a:lnTo>
                    <a:pt x="288" y="344"/>
                  </a:lnTo>
                  <a:lnTo>
                    <a:pt x="320" y="357"/>
                  </a:lnTo>
                  <a:lnTo>
                    <a:pt x="354" y="365"/>
                  </a:lnTo>
                  <a:lnTo>
                    <a:pt x="390" y="371"/>
                  </a:lnTo>
                  <a:lnTo>
                    <a:pt x="427" y="376"/>
                  </a:lnTo>
                  <a:lnTo>
                    <a:pt x="464" y="381"/>
                  </a:lnTo>
                  <a:lnTo>
                    <a:pt x="499" y="391"/>
                  </a:lnTo>
                  <a:lnTo>
                    <a:pt x="532" y="404"/>
                  </a:lnTo>
                  <a:lnTo>
                    <a:pt x="562" y="425"/>
                  </a:lnTo>
                  <a:lnTo>
                    <a:pt x="596" y="425"/>
                  </a:lnTo>
                  <a:lnTo>
                    <a:pt x="624" y="417"/>
                  </a:lnTo>
                  <a:lnTo>
                    <a:pt x="648" y="405"/>
                  </a:lnTo>
                  <a:lnTo>
                    <a:pt x="670" y="388"/>
                  </a:lnTo>
                  <a:lnTo>
                    <a:pt x="690" y="367"/>
                  </a:lnTo>
                  <a:lnTo>
                    <a:pt x="708" y="344"/>
                  </a:lnTo>
                  <a:lnTo>
                    <a:pt x="726" y="320"/>
                  </a:lnTo>
                  <a:lnTo>
                    <a:pt x="745" y="297"/>
                  </a:lnTo>
                  <a:lnTo>
                    <a:pt x="767" y="276"/>
                  </a:lnTo>
                  <a:lnTo>
                    <a:pt x="791" y="256"/>
                  </a:lnTo>
                  <a:lnTo>
                    <a:pt x="786" y="251"/>
                  </a:lnTo>
                  <a:lnTo>
                    <a:pt x="764" y="265"/>
                  </a:lnTo>
                  <a:lnTo>
                    <a:pt x="742" y="282"/>
                  </a:lnTo>
                  <a:lnTo>
                    <a:pt x="722" y="301"/>
                  </a:lnTo>
                  <a:lnTo>
                    <a:pt x="701" y="323"/>
                  </a:lnTo>
                  <a:lnTo>
                    <a:pt x="680" y="343"/>
                  </a:lnTo>
                  <a:lnTo>
                    <a:pt x="658" y="362"/>
                  </a:lnTo>
                  <a:lnTo>
                    <a:pt x="637" y="378"/>
                  </a:lnTo>
                  <a:lnTo>
                    <a:pt x="613" y="391"/>
                  </a:lnTo>
                  <a:lnTo>
                    <a:pt x="589" y="397"/>
                  </a:lnTo>
                  <a:lnTo>
                    <a:pt x="562" y="398"/>
                  </a:lnTo>
                  <a:lnTo>
                    <a:pt x="503" y="366"/>
                  </a:lnTo>
                  <a:lnTo>
                    <a:pt x="512" y="352"/>
                  </a:lnTo>
                  <a:lnTo>
                    <a:pt x="518" y="339"/>
                  </a:lnTo>
                  <a:lnTo>
                    <a:pt x="524" y="324"/>
                  </a:lnTo>
                  <a:lnTo>
                    <a:pt x="529" y="310"/>
                  </a:lnTo>
                  <a:lnTo>
                    <a:pt x="534" y="297"/>
                  </a:lnTo>
                  <a:lnTo>
                    <a:pt x="542" y="286"/>
                  </a:lnTo>
                  <a:lnTo>
                    <a:pt x="550" y="277"/>
                  </a:lnTo>
                  <a:lnTo>
                    <a:pt x="561" y="271"/>
                  </a:lnTo>
                  <a:lnTo>
                    <a:pt x="576" y="268"/>
                  </a:lnTo>
                  <a:lnTo>
                    <a:pt x="594" y="270"/>
                  </a:lnTo>
                  <a:lnTo>
                    <a:pt x="594" y="267"/>
                  </a:lnTo>
                  <a:lnTo>
                    <a:pt x="593" y="264"/>
                  </a:lnTo>
                  <a:lnTo>
                    <a:pt x="591" y="262"/>
                  </a:lnTo>
                  <a:lnTo>
                    <a:pt x="589" y="260"/>
                  </a:lnTo>
                  <a:lnTo>
                    <a:pt x="585" y="258"/>
                  </a:lnTo>
                  <a:lnTo>
                    <a:pt x="582" y="257"/>
                  </a:lnTo>
                  <a:lnTo>
                    <a:pt x="578" y="257"/>
                  </a:lnTo>
                  <a:lnTo>
                    <a:pt x="575" y="256"/>
                  </a:lnTo>
                  <a:lnTo>
                    <a:pt x="571" y="256"/>
                  </a:lnTo>
                  <a:lnTo>
                    <a:pt x="567" y="256"/>
                  </a:lnTo>
                  <a:lnTo>
                    <a:pt x="548" y="256"/>
                  </a:lnTo>
                  <a:lnTo>
                    <a:pt x="547" y="245"/>
                  </a:lnTo>
                  <a:lnTo>
                    <a:pt x="549" y="234"/>
                  </a:lnTo>
                  <a:lnTo>
                    <a:pt x="553" y="225"/>
                  </a:lnTo>
                  <a:lnTo>
                    <a:pt x="562" y="218"/>
                  </a:lnTo>
                  <a:lnTo>
                    <a:pt x="571" y="213"/>
                  </a:lnTo>
                  <a:lnTo>
                    <a:pt x="580" y="206"/>
                  </a:lnTo>
                  <a:lnTo>
                    <a:pt x="591" y="201"/>
                  </a:lnTo>
                  <a:lnTo>
                    <a:pt x="599" y="194"/>
                  </a:lnTo>
                  <a:lnTo>
                    <a:pt x="607" y="187"/>
                  </a:lnTo>
                  <a:lnTo>
                    <a:pt x="612" y="180"/>
                  </a:lnTo>
                  <a:lnTo>
                    <a:pt x="863" y="128"/>
                  </a:lnTo>
                  <a:lnTo>
                    <a:pt x="861" y="128"/>
                  </a:lnTo>
                  <a:lnTo>
                    <a:pt x="857" y="128"/>
                  </a:lnTo>
                  <a:lnTo>
                    <a:pt x="855" y="129"/>
                  </a:lnTo>
                  <a:lnTo>
                    <a:pt x="853" y="130"/>
                  </a:lnTo>
                  <a:lnTo>
                    <a:pt x="852" y="133"/>
                  </a:lnTo>
                  <a:lnTo>
                    <a:pt x="850" y="135"/>
                  </a:lnTo>
                  <a:lnTo>
                    <a:pt x="849" y="137"/>
                  </a:lnTo>
                  <a:lnTo>
                    <a:pt x="848" y="138"/>
                  </a:lnTo>
                  <a:lnTo>
                    <a:pt x="846" y="140"/>
                  </a:lnTo>
                  <a:lnTo>
                    <a:pt x="845" y="142"/>
                  </a:lnTo>
                  <a:lnTo>
                    <a:pt x="853" y="146"/>
                  </a:lnTo>
                  <a:lnTo>
                    <a:pt x="856" y="153"/>
                  </a:lnTo>
                  <a:lnTo>
                    <a:pt x="856" y="159"/>
                  </a:lnTo>
                  <a:lnTo>
                    <a:pt x="853" y="168"/>
                  </a:lnTo>
                  <a:lnTo>
                    <a:pt x="849" y="175"/>
                  </a:lnTo>
                  <a:lnTo>
                    <a:pt x="845" y="183"/>
                  </a:lnTo>
                  <a:lnTo>
                    <a:pt x="844" y="190"/>
                  </a:lnTo>
                  <a:lnTo>
                    <a:pt x="845" y="197"/>
                  </a:lnTo>
                  <a:lnTo>
                    <a:pt x="851" y="202"/>
                  </a:lnTo>
                  <a:lnTo>
                    <a:pt x="863" y="206"/>
                  </a:lnTo>
                  <a:lnTo>
                    <a:pt x="879" y="206"/>
                  </a:lnTo>
                  <a:lnTo>
                    <a:pt x="893" y="205"/>
                  </a:lnTo>
                  <a:lnTo>
                    <a:pt x="907" y="202"/>
                  </a:lnTo>
                  <a:lnTo>
                    <a:pt x="918" y="197"/>
                  </a:lnTo>
                  <a:lnTo>
                    <a:pt x="930" y="189"/>
                  </a:lnTo>
                  <a:lnTo>
                    <a:pt x="941" y="182"/>
                  </a:lnTo>
                  <a:lnTo>
                    <a:pt x="949" y="172"/>
                  </a:lnTo>
                  <a:lnTo>
                    <a:pt x="958" y="160"/>
                  </a:lnTo>
                  <a:lnTo>
                    <a:pt x="966" y="150"/>
                  </a:lnTo>
                  <a:lnTo>
                    <a:pt x="973" y="137"/>
                  </a:lnTo>
                  <a:lnTo>
                    <a:pt x="973" y="134"/>
                  </a:lnTo>
                  <a:lnTo>
                    <a:pt x="973" y="131"/>
                  </a:lnTo>
                  <a:lnTo>
                    <a:pt x="972" y="129"/>
                  </a:lnTo>
                  <a:lnTo>
                    <a:pt x="971" y="127"/>
                  </a:lnTo>
                  <a:lnTo>
                    <a:pt x="968" y="125"/>
                  </a:lnTo>
                  <a:lnTo>
                    <a:pt x="967" y="123"/>
                  </a:lnTo>
                  <a:lnTo>
                    <a:pt x="965" y="122"/>
                  </a:lnTo>
                  <a:lnTo>
                    <a:pt x="963" y="120"/>
                  </a:lnTo>
                  <a:lnTo>
                    <a:pt x="961" y="118"/>
                  </a:lnTo>
                  <a:lnTo>
                    <a:pt x="959" y="115"/>
                  </a:lnTo>
                  <a:lnTo>
                    <a:pt x="957" y="123"/>
                  </a:lnTo>
                  <a:lnTo>
                    <a:pt x="953" y="128"/>
                  </a:lnTo>
                  <a:lnTo>
                    <a:pt x="949" y="133"/>
                  </a:lnTo>
                  <a:lnTo>
                    <a:pt x="945" y="136"/>
                  </a:lnTo>
                  <a:lnTo>
                    <a:pt x="939" y="138"/>
                  </a:lnTo>
                  <a:lnTo>
                    <a:pt x="933" y="139"/>
                  </a:lnTo>
                  <a:lnTo>
                    <a:pt x="927" y="140"/>
                  </a:lnTo>
                  <a:lnTo>
                    <a:pt x="920" y="141"/>
                  </a:lnTo>
                  <a:lnTo>
                    <a:pt x="914" y="141"/>
                  </a:lnTo>
                  <a:lnTo>
                    <a:pt x="909" y="142"/>
                  </a:lnTo>
                  <a:lnTo>
                    <a:pt x="914" y="137"/>
                  </a:lnTo>
                  <a:lnTo>
                    <a:pt x="882" y="137"/>
                  </a:lnTo>
                  <a:lnTo>
                    <a:pt x="894" y="135"/>
                  </a:lnTo>
                  <a:lnTo>
                    <a:pt x="905" y="131"/>
                  </a:lnTo>
                  <a:lnTo>
                    <a:pt x="917" y="129"/>
                  </a:lnTo>
                  <a:lnTo>
                    <a:pt x="929" y="126"/>
                  </a:lnTo>
                  <a:lnTo>
                    <a:pt x="941" y="123"/>
                  </a:lnTo>
                  <a:lnTo>
                    <a:pt x="952" y="119"/>
                  </a:lnTo>
                  <a:lnTo>
                    <a:pt x="963" y="114"/>
                  </a:lnTo>
                  <a:lnTo>
                    <a:pt x="974" y="109"/>
                  </a:lnTo>
                  <a:lnTo>
                    <a:pt x="982" y="104"/>
                  </a:lnTo>
                  <a:lnTo>
                    <a:pt x="991" y="96"/>
                  </a:lnTo>
                  <a:lnTo>
                    <a:pt x="990" y="103"/>
                  </a:lnTo>
                  <a:lnTo>
                    <a:pt x="988" y="108"/>
                  </a:lnTo>
                  <a:lnTo>
                    <a:pt x="985" y="114"/>
                  </a:lnTo>
                  <a:lnTo>
                    <a:pt x="982" y="121"/>
                  </a:lnTo>
                  <a:lnTo>
                    <a:pt x="980" y="127"/>
                  </a:lnTo>
                  <a:lnTo>
                    <a:pt x="979" y="134"/>
                  </a:lnTo>
                  <a:lnTo>
                    <a:pt x="979" y="139"/>
                  </a:lnTo>
                  <a:lnTo>
                    <a:pt x="981" y="145"/>
                  </a:lnTo>
                  <a:lnTo>
                    <a:pt x="984" y="151"/>
                  </a:lnTo>
                  <a:lnTo>
                    <a:pt x="991" y="155"/>
                  </a:lnTo>
                  <a:lnTo>
                    <a:pt x="1003" y="139"/>
                  </a:lnTo>
                  <a:lnTo>
                    <a:pt x="1012" y="121"/>
                  </a:lnTo>
                  <a:lnTo>
                    <a:pt x="1021" y="102"/>
                  </a:lnTo>
                  <a:lnTo>
                    <a:pt x="1028" y="82"/>
                  </a:lnTo>
                  <a:lnTo>
                    <a:pt x="1037" y="63"/>
                  </a:lnTo>
                  <a:lnTo>
                    <a:pt x="1045" y="45"/>
                  </a:lnTo>
                  <a:lnTo>
                    <a:pt x="1057" y="29"/>
                  </a:lnTo>
                  <a:lnTo>
                    <a:pt x="1071" y="16"/>
                  </a:lnTo>
                  <a:lnTo>
                    <a:pt x="1089" y="7"/>
                  </a:lnTo>
                  <a:lnTo>
                    <a:pt x="1111" y="0"/>
                  </a:lnTo>
                  <a:lnTo>
                    <a:pt x="1121" y="3"/>
                  </a:lnTo>
                  <a:lnTo>
                    <a:pt x="1131" y="6"/>
                  </a:lnTo>
                  <a:lnTo>
                    <a:pt x="1141" y="7"/>
                  </a:lnTo>
                  <a:lnTo>
                    <a:pt x="1151" y="8"/>
                  </a:lnTo>
                  <a:lnTo>
                    <a:pt x="1160" y="10"/>
                  </a:lnTo>
                  <a:lnTo>
                    <a:pt x="1170" y="12"/>
                  </a:lnTo>
                  <a:lnTo>
                    <a:pt x="1179" y="15"/>
                  </a:lnTo>
                  <a:lnTo>
                    <a:pt x="1187" y="19"/>
                  </a:lnTo>
                  <a:lnTo>
                    <a:pt x="1195" y="25"/>
                  </a:lnTo>
                  <a:lnTo>
                    <a:pt x="1202" y="32"/>
                  </a:lnTo>
                  <a:lnTo>
                    <a:pt x="1202" y="32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05970A4A-AF9F-D146-A184-AB2594B9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192"/>
              <a:ext cx="10" cy="12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5" y="17"/>
                </a:cxn>
                <a:cxn ang="0">
                  <a:pos x="13" y="18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2"/>
                </a:cxn>
                <a:cxn ang="0">
                  <a:pos x="5" y="2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19" h="23">
                  <a:moveTo>
                    <a:pt x="18" y="5"/>
                  </a:moveTo>
                  <a:lnTo>
                    <a:pt x="19" y="8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5" y="2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DACBCC3D-7E6A-054E-85C0-9516625A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1192"/>
              <a:ext cx="29" cy="33"/>
            </a:xfrm>
            <a:custGeom>
              <a:avLst/>
              <a:gdLst/>
              <a:ahLst/>
              <a:cxnLst>
                <a:cxn ang="0">
                  <a:pos x="58" y="64"/>
                </a:cxn>
                <a:cxn ang="0">
                  <a:pos x="47" y="67"/>
                </a:cxn>
                <a:cxn ang="0">
                  <a:pos x="37" y="67"/>
                </a:cxn>
                <a:cxn ang="0">
                  <a:pos x="27" y="65"/>
                </a:cxn>
                <a:cxn ang="0">
                  <a:pos x="19" y="60"/>
                </a:cxn>
                <a:cxn ang="0">
                  <a:pos x="11" y="52"/>
                </a:cxn>
                <a:cxn ang="0">
                  <a:pos x="5" y="42"/>
                </a:cxn>
                <a:cxn ang="0">
                  <a:pos x="1" y="32"/>
                </a:cxn>
                <a:cxn ang="0">
                  <a:pos x="0" y="21"/>
                </a:cxn>
                <a:cxn ang="0">
                  <a:pos x="1" y="10"/>
                </a:cxn>
                <a:cxn ang="0">
                  <a:pos x="7" y="0"/>
                </a:cxn>
                <a:cxn ang="0">
                  <a:pos x="58" y="64"/>
                </a:cxn>
                <a:cxn ang="0">
                  <a:pos x="58" y="64"/>
                </a:cxn>
              </a:cxnLst>
              <a:rect l="0" t="0" r="r" b="b"/>
              <a:pathLst>
                <a:path w="58" h="67">
                  <a:moveTo>
                    <a:pt x="58" y="64"/>
                  </a:moveTo>
                  <a:lnTo>
                    <a:pt x="47" y="67"/>
                  </a:lnTo>
                  <a:lnTo>
                    <a:pt x="37" y="67"/>
                  </a:lnTo>
                  <a:lnTo>
                    <a:pt x="27" y="65"/>
                  </a:lnTo>
                  <a:lnTo>
                    <a:pt x="19" y="60"/>
                  </a:lnTo>
                  <a:lnTo>
                    <a:pt x="11" y="52"/>
                  </a:lnTo>
                  <a:lnTo>
                    <a:pt x="5" y="42"/>
                  </a:lnTo>
                  <a:lnTo>
                    <a:pt x="1" y="32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7" y="0"/>
                  </a:lnTo>
                  <a:lnTo>
                    <a:pt x="58" y="64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B9520F36-DDBA-414D-87F9-9D5D888DC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197"/>
              <a:ext cx="64" cy="16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7" y="5"/>
                </a:cxn>
                <a:cxn ang="0">
                  <a:pos x="106" y="9"/>
                </a:cxn>
                <a:cxn ang="0">
                  <a:pos x="94" y="13"/>
                </a:cxn>
                <a:cxn ang="0">
                  <a:pos x="81" y="18"/>
                </a:cxn>
                <a:cxn ang="0">
                  <a:pos x="68" y="22"/>
                </a:cxn>
                <a:cxn ang="0">
                  <a:pos x="56" y="25"/>
                </a:cxn>
                <a:cxn ang="0">
                  <a:pos x="43" y="28"/>
                </a:cxn>
                <a:cxn ang="0">
                  <a:pos x="29" y="30"/>
                </a:cxn>
                <a:cxn ang="0">
                  <a:pos x="15" y="31"/>
                </a:cxn>
                <a:cxn ang="0">
                  <a:pos x="0" y="32"/>
                </a:cxn>
                <a:cxn ang="0">
                  <a:pos x="12" y="27"/>
                </a:cxn>
                <a:cxn ang="0">
                  <a:pos x="24" y="24"/>
                </a:cxn>
                <a:cxn ang="0">
                  <a:pos x="36" y="21"/>
                </a:cxn>
                <a:cxn ang="0">
                  <a:pos x="50" y="20"/>
                </a:cxn>
                <a:cxn ang="0">
                  <a:pos x="63" y="18"/>
                </a:cxn>
                <a:cxn ang="0">
                  <a:pos x="77" y="15"/>
                </a:cxn>
                <a:cxn ang="0">
                  <a:pos x="91" y="13"/>
                </a:cxn>
                <a:cxn ang="0">
                  <a:pos x="105" y="10"/>
                </a:cxn>
                <a:cxn ang="0">
                  <a:pos x="116" y="6"/>
                </a:cxn>
                <a:cxn ang="0">
                  <a:pos x="128" y="0"/>
                </a:cxn>
                <a:cxn ang="0">
                  <a:pos x="128" y="0"/>
                </a:cxn>
              </a:cxnLst>
              <a:rect l="0" t="0" r="r" b="b"/>
              <a:pathLst>
                <a:path w="128" h="32">
                  <a:moveTo>
                    <a:pt x="128" y="0"/>
                  </a:moveTo>
                  <a:lnTo>
                    <a:pt x="117" y="5"/>
                  </a:lnTo>
                  <a:lnTo>
                    <a:pt x="106" y="9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2"/>
                  </a:lnTo>
                  <a:lnTo>
                    <a:pt x="56" y="25"/>
                  </a:lnTo>
                  <a:lnTo>
                    <a:pt x="43" y="28"/>
                  </a:lnTo>
                  <a:lnTo>
                    <a:pt x="29" y="30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2" y="27"/>
                  </a:lnTo>
                  <a:lnTo>
                    <a:pt x="24" y="24"/>
                  </a:lnTo>
                  <a:lnTo>
                    <a:pt x="36" y="21"/>
                  </a:lnTo>
                  <a:lnTo>
                    <a:pt x="50" y="20"/>
                  </a:lnTo>
                  <a:lnTo>
                    <a:pt x="63" y="18"/>
                  </a:lnTo>
                  <a:lnTo>
                    <a:pt x="77" y="15"/>
                  </a:lnTo>
                  <a:lnTo>
                    <a:pt x="91" y="13"/>
                  </a:lnTo>
                  <a:lnTo>
                    <a:pt x="105" y="10"/>
                  </a:lnTo>
                  <a:lnTo>
                    <a:pt x="116" y="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B98E20A3-1414-214D-971B-1E05B11A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211"/>
              <a:ext cx="74" cy="89"/>
            </a:xfrm>
            <a:custGeom>
              <a:avLst/>
              <a:gdLst/>
              <a:ahLst/>
              <a:cxnLst>
                <a:cxn ang="0">
                  <a:pos x="147" y="32"/>
                </a:cxn>
                <a:cxn ang="0">
                  <a:pos x="146" y="51"/>
                </a:cxn>
                <a:cxn ang="0">
                  <a:pos x="142" y="69"/>
                </a:cxn>
                <a:cxn ang="0">
                  <a:pos x="133" y="85"/>
                </a:cxn>
                <a:cxn ang="0">
                  <a:pos x="122" y="99"/>
                </a:cxn>
                <a:cxn ang="0">
                  <a:pos x="109" y="113"/>
                </a:cxn>
                <a:cxn ang="0">
                  <a:pos x="95" y="126"/>
                </a:cxn>
                <a:cxn ang="0">
                  <a:pos x="80" y="139"/>
                </a:cxn>
                <a:cxn ang="0">
                  <a:pos x="65" y="152"/>
                </a:cxn>
                <a:cxn ang="0">
                  <a:pos x="52" y="164"/>
                </a:cxn>
                <a:cxn ang="0">
                  <a:pos x="41" y="178"/>
                </a:cxn>
                <a:cxn ang="0">
                  <a:pos x="28" y="164"/>
                </a:cxn>
                <a:cxn ang="0">
                  <a:pos x="17" y="150"/>
                </a:cxn>
                <a:cxn ang="0">
                  <a:pos x="10" y="132"/>
                </a:cxn>
                <a:cxn ang="0">
                  <a:pos x="4" y="113"/>
                </a:cxn>
                <a:cxn ang="0">
                  <a:pos x="1" y="94"/>
                </a:cxn>
                <a:cxn ang="0">
                  <a:pos x="0" y="75"/>
                </a:cxn>
                <a:cxn ang="0">
                  <a:pos x="1" y="56"/>
                </a:cxn>
                <a:cxn ang="0">
                  <a:pos x="3" y="36"/>
                </a:cxn>
                <a:cxn ang="0">
                  <a:pos x="9" y="17"/>
                </a:cxn>
                <a:cxn ang="0">
                  <a:pos x="14" y="0"/>
                </a:cxn>
                <a:cxn ang="0">
                  <a:pos x="147" y="32"/>
                </a:cxn>
                <a:cxn ang="0">
                  <a:pos x="147" y="32"/>
                </a:cxn>
              </a:cxnLst>
              <a:rect l="0" t="0" r="r" b="b"/>
              <a:pathLst>
                <a:path w="147" h="178">
                  <a:moveTo>
                    <a:pt x="147" y="32"/>
                  </a:moveTo>
                  <a:lnTo>
                    <a:pt x="146" y="51"/>
                  </a:lnTo>
                  <a:lnTo>
                    <a:pt x="142" y="69"/>
                  </a:lnTo>
                  <a:lnTo>
                    <a:pt x="133" y="85"/>
                  </a:lnTo>
                  <a:lnTo>
                    <a:pt x="122" y="99"/>
                  </a:lnTo>
                  <a:lnTo>
                    <a:pt x="109" y="113"/>
                  </a:lnTo>
                  <a:lnTo>
                    <a:pt x="95" y="126"/>
                  </a:lnTo>
                  <a:lnTo>
                    <a:pt x="80" y="139"/>
                  </a:lnTo>
                  <a:lnTo>
                    <a:pt x="65" y="152"/>
                  </a:lnTo>
                  <a:lnTo>
                    <a:pt x="52" y="164"/>
                  </a:lnTo>
                  <a:lnTo>
                    <a:pt x="41" y="178"/>
                  </a:lnTo>
                  <a:lnTo>
                    <a:pt x="28" y="164"/>
                  </a:lnTo>
                  <a:lnTo>
                    <a:pt x="17" y="150"/>
                  </a:lnTo>
                  <a:lnTo>
                    <a:pt x="10" y="132"/>
                  </a:lnTo>
                  <a:lnTo>
                    <a:pt x="4" y="113"/>
                  </a:lnTo>
                  <a:lnTo>
                    <a:pt x="1" y="94"/>
                  </a:lnTo>
                  <a:lnTo>
                    <a:pt x="0" y="75"/>
                  </a:lnTo>
                  <a:lnTo>
                    <a:pt x="1" y="56"/>
                  </a:lnTo>
                  <a:lnTo>
                    <a:pt x="3" y="36"/>
                  </a:lnTo>
                  <a:lnTo>
                    <a:pt x="9" y="17"/>
                  </a:lnTo>
                  <a:lnTo>
                    <a:pt x="14" y="0"/>
                  </a:lnTo>
                  <a:lnTo>
                    <a:pt x="147" y="32"/>
                  </a:lnTo>
                  <a:lnTo>
                    <a:pt x="147" y="32"/>
                  </a:lnTo>
                  <a:close/>
                </a:path>
              </a:pathLst>
            </a:custGeom>
            <a:solidFill>
              <a:srgbClr val="D0E7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7B104F04-C553-5241-8FCC-5385A6B4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216"/>
              <a:ext cx="80" cy="152"/>
            </a:xfrm>
            <a:custGeom>
              <a:avLst/>
              <a:gdLst/>
              <a:ahLst/>
              <a:cxnLst>
                <a:cxn ang="0">
                  <a:pos x="148" y="24"/>
                </a:cxn>
                <a:cxn ang="0">
                  <a:pos x="116" y="27"/>
                </a:cxn>
                <a:cxn ang="0">
                  <a:pos x="83" y="28"/>
                </a:cxn>
                <a:cxn ang="0">
                  <a:pos x="54" y="37"/>
                </a:cxn>
                <a:cxn ang="0">
                  <a:pos x="39" y="63"/>
                </a:cxn>
                <a:cxn ang="0">
                  <a:pos x="47" y="98"/>
                </a:cxn>
                <a:cxn ang="0">
                  <a:pos x="75" y="118"/>
                </a:cxn>
                <a:cxn ang="0">
                  <a:pos x="108" y="134"/>
                </a:cxn>
                <a:cxn ang="0">
                  <a:pos x="133" y="155"/>
                </a:cxn>
                <a:cxn ang="0">
                  <a:pos x="134" y="186"/>
                </a:cxn>
                <a:cxn ang="0">
                  <a:pos x="113" y="218"/>
                </a:cxn>
                <a:cxn ang="0">
                  <a:pos x="97" y="242"/>
                </a:cxn>
                <a:cxn ang="0">
                  <a:pos x="80" y="267"/>
                </a:cxn>
                <a:cxn ang="0">
                  <a:pos x="60" y="288"/>
                </a:cxn>
                <a:cxn ang="0">
                  <a:pos x="35" y="301"/>
                </a:cxn>
                <a:cxn ang="0">
                  <a:pos x="8" y="294"/>
                </a:cxn>
                <a:cxn ang="0">
                  <a:pos x="0" y="276"/>
                </a:cxn>
                <a:cxn ang="0">
                  <a:pos x="9" y="257"/>
                </a:cxn>
                <a:cxn ang="0">
                  <a:pos x="23" y="237"/>
                </a:cxn>
                <a:cxn ang="0">
                  <a:pos x="29" y="216"/>
                </a:cxn>
                <a:cxn ang="0">
                  <a:pos x="31" y="198"/>
                </a:cxn>
                <a:cxn ang="0">
                  <a:pos x="45" y="215"/>
                </a:cxn>
                <a:cxn ang="0">
                  <a:pos x="43" y="229"/>
                </a:cxn>
                <a:cxn ang="0">
                  <a:pos x="32" y="243"/>
                </a:cxn>
                <a:cxn ang="0">
                  <a:pos x="22" y="258"/>
                </a:cxn>
                <a:cxn ang="0">
                  <a:pos x="21" y="276"/>
                </a:cxn>
                <a:cxn ang="0">
                  <a:pos x="45" y="271"/>
                </a:cxn>
                <a:cxn ang="0">
                  <a:pos x="67" y="254"/>
                </a:cxn>
                <a:cxn ang="0">
                  <a:pos x="86" y="230"/>
                </a:cxn>
                <a:cxn ang="0">
                  <a:pos x="103" y="205"/>
                </a:cxn>
                <a:cxn ang="0">
                  <a:pos x="117" y="180"/>
                </a:cxn>
                <a:cxn ang="0">
                  <a:pos x="108" y="163"/>
                </a:cxn>
                <a:cxn ang="0">
                  <a:pos x="94" y="150"/>
                </a:cxn>
                <a:cxn ang="0">
                  <a:pos x="78" y="140"/>
                </a:cxn>
                <a:cxn ang="0">
                  <a:pos x="60" y="129"/>
                </a:cxn>
                <a:cxn ang="0">
                  <a:pos x="44" y="116"/>
                </a:cxn>
                <a:cxn ang="0">
                  <a:pos x="40" y="120"/>
                </a:cxn>
                <a:cxn ang="0">
                  <a:pos x="38" y="127"/>
                </a:cxn>
                <a:cxn ang="0">
                  <a:pos x="38" y="133"/>
                </a:cxn>
                <a:cxn ang="0">
                  <a:pos x="39" y="141"/>
                </a:cxn>
                <a:cxn ang="0">
                  <a:pos x="39" y="148"/>
                </a:cxn>
                <a:cxn ang="0">
                  <a:pos x="24" y="135"/>
                </a:cxn>
                <a:cxn ang="0">
                  <a:pos x="23" y="111"/>
                </a:cxn>
                <a:cxn ang="0">
                  <a:pos x="26" y="87"/>
                </a:cxn>
                <a:cxn ang="0">
                  <a:pos x="32" y="64"/>
                </a:cxn>
                <a:cxn ang="0">
                  <a:pos x="41" y="38"/>
                </a:cxn>
                <a:cxn ang="0">
                  <a:pos x="55" y="18"/>
                </a:cxn>
                <a:cxn ang="0">
                  <a:pos x="76" y="8"/>
                </a:cxn>
                <a:cxn ang="0">
                  <a:pos x="99" y="2"/>
                </a:cxn>
                <a:cxn ang="0">
                  <a:pos x="123" y="0"/>
                </a:cxn>
                <a:cxn ang="0">
                  <a:pos x="148" y="1"/>
                </a:cxn>
                <a:cxn ang="0">
                  <a:pos x="159" y="20"/>
                </a:cxn>
              </a:cxnLst>
              <a:rect l="0" t="0" r="r" b="b"/>
              <a:pathLst>
                <a:path w="159" h="303">
                  <a:moveTo>
                    <a:pt x="159" y="20"/>
                  </a:moveTo>
                  <a:lnTo>
                    <a:pt x="148" y="24"/>
                  </a:lnTo>
                  <a:lnTo>
                    <a:pt x="133" y="25"/>
                  </a:lnTo>
                  <a:lnTo>
                    <a:pt x="116" y="27"/>
                  </a:lnTo>
                  <a:lnTo>
                    <a:pt x="99" y="27"/>
                  </a:lnTo>
                  <a:lnTo>
                    <a:pt x="83" y="28"/>
                  </a:lnTo>
                  <a:lnTo>
                    <a:pt x="67" y="31"/>
                  </a:lnTo>
                  <a:lnTo>
                    <a:pt x="54" y="37"/>
                  </a:lnTo>
                  <a:lnTo>
                    <a:pt x="44" y="48"/>
                  </a:lnTo>
                  <a:lnTo>
                    <a:pt x="39" y="63"/>
                  </a:lnTo>
                  <a:lnTo>
                    <a:pt x="39" y="84"/>
                  </a:lnTo>
                  <a:lnTo>
                    <a:pt x="47" y="98"/>
                  </a:lnTo>
                  <a:lnTo>
                    <a:pt x="60" y="109"/>
                  </a:lnTo>
                  <a:lnTo>
                    <a:pt x="75" y="118"/>
                  </a:lnTo>
                  <a:lnTo>
                    <a:pt x="92" y="126"/>
                  </a:lnTo>
                  <a:lnTo>
                    <a:pt x="108" y="134"/>
                  </a:lnTo>
                  <a:lnTo>
                    <a:pt x="123" y="144"/>
                  </a:lnTo>
                  <a:lnTo>
                    <a:pt x="133" y="155"/>
                  </a:lnTo>
                  <a:lnTo>
                    <a:pt x="137" y="168"/>
                  </a:lnTo>
                  <a:lnTo>
                    <a:pt x="134" y="186"/>
                  </a:lnTo>
                  <a:lnTo>
                    <a:pt x="122" y="207"/>
                  </a:lnTo>
                  <a:lnTo>
                    <a:pt x="113" y="218"/>
                  </a:lnTo>
                  <a:lnTo>
                    <a:pt x="106" y="230"/>
                  </a:lnTo>
                  <a:lnTo>
                    <a:pt x="97" y="242"/>
                  </a:lnTo>
                  <a:lnTo>
                    <a:pt x="89" y="255"/>
                  </a:lnTo>
                  <a:lnTo>
                    <a:pt x="80" y="267"/>
                  </a:lnTo>
                  <a:lnTo>
                    <a:pt x="71" y="278"/>
                  </a:lnTo>
                  <a:lnTo>
                    <a:pt x="60" y="288"/>
                  </a:lnTo>
                  <a:lnTo>
                    <a:pt x="48" y="295"/>
                  </a:lnTo>
                  <a:lnTo>
                    <a:pt x="35" y="301"/>
                  </a:lnTo>
                  <a:lnTo>
                    <a:pt x="21" y="303"/>
                  </a:lnTo>
                  <a:lnTo>
                    <a:pt x="8" y="294"/>
                  </a:lnTo>
                  <a:lnTo>
                    <a:pt x="1" y="286"/>
                  </a:lnTo>
                  <a:lnTo>
                    <a:pt x="0" y="276"/>
                  </a:lnTo>
                  <a:lnTo>
                    <a:pt x="4" y="267"/>
                  </a:lnTo>
                  <a:lnTo>
                    <a:pt x="9" y="257"/>
                  </a:lnTo>
                  <a:lnTo>
                    <a:pt x="16" y="246"/>
                  </a:lnTo>
                  <a:lnTo>
                    <a:pt x="23" y="237"/>
                  </a:lnTo>
                  <a:lnTo>
                    <a:pt x="27" y="226"/>
                  </a:lnTo>
                  <a:lnTo>
                    <a:pt x="29" y="216"/>
                  </a:lnTo>
                  <a:lnTo>
                    <a:pt x="26" y="207"/>
                  </a:lnTo>
                  <a:lnTo>
                    <a:pt x="31" y="198"/>
                  </a:lnTo>
                  <a:lnTo>
                    <a:pt x="41" y="207"/>
                  </a:lnTo>
                  <a:lnTo>
                    <a:pt x="45" y="215"/>
                  </a:lnTo>
                  <a:lnTo>
                    <a:pt x="45" y="223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2" y="243"/>
                  </a:lnTo>
                  <a:lnTo>
                    <a:pt x="26" y="251"/>
                  </a:lnTo>
                  <a:lnTo>
                    <a:pt x="22" y="258"/>
                  </a:lnTo>
                  <a:lnTo>
                    <a:pt x="20" y="267"/>
                  </a:lnTo>
                  <a:lnTo>
                    <a:pt x="21" y="276"/>
                  </a:lnTo>
                  <a:lnTo>
                    <a:pt x="33" y="275"/>
                  </a:lnTo>
                  <a:lnTo>
                    <a:pt x="45" y="271"/>
                  </a:lnTo>
                  <a:lnTo>
                    <a:pt x="56" y="263"/>
                  </a:lnTo>
                  <a:lnTo>
                    <a:pt x="67" y="254"/>
                  </a:lnTo>
                  <a:lnTo>
                    <a:pt x="76" y="243"/>
                  </a:lnTo>
                  <a:lnTo>
                    <a:pt x="86" y="230"/>
                  </a:lnTo>
                  <a:lnTo>
                    <a:pt x="94" y="218"/>
                  </a:lnTo>
                  <a:lnTo>
                    <a:pt x="103" y="205"/>
                  </a:lnTo>
                  <a:lnTo>
                    <a:pt x="110" y="192"/>
                  </a:lnTo>
                  <a:lnTo>
                    <a:pt x="117" y="180"/>
                  </a:lnTo>
                  <a:lnTo>
                    <a:pt x="113" y="172"/>
                  </a:lnTo>
                  <a:lnTo>
                    <a:pt x="108" y="163"/>
                  </a:lnTo>
                  <a:lnTo>
                    <a:pt x="102" y="157"/>
                  </a:lnTo>
                  <a:lnTo>
                    <a:pt x="94" y="150"/>
                  </a:lnTo>
                  <a:lnTo>
                    <a:pt x="87" y="145"/>
                  </a:lnTo>
                  <a:lnTo>
                    <a:pt x="78" y="140"/>
                  </a:lnTo>
                  <a:lnTo>
                    <a:pt x="69" y="134"/>
                  </a:lnTo>
                  <a:lnTo>
                    <a:pt x="60" y="129"/>
                  </a:lnTo>
                  <a:lnTo>
                    <a:pt x="53" y="123"/>
                  </a:lnTo>
                  <a:lnTo>
                    <a:pt x="44" y="116"/>
                  </a:lnTo>
                  <a:lnTo>
                    <a:pt x="42" y="118"/>
                  </a:lnTo>
                  <a:lnTo>
                    <a:pt x="40" y="120"/>
                  </a:lnTo>
                  <a:lnTo>
                    <a:pt x="39" y="124"/>
                  </a:lnTo>
                  <a:lnTo>
                    <a:pt x="38" y="127"/>
                  </a:lnTo>
                  <a:lnTo>
                    <a:pt x="38" y="130"/>
                  </a:lnTo>
                  <a:lnTo>
                    <a:pt x="38" y="133"/>
                  </a:lnTo>
                  <a:lnTo>
                    <a:pt x="39" y="138"/>
                  </a:lnTo>
                  <a:lnTo>
                    <a:pt x="39" y="141"/>
                  </a:lnTo>
                  <a:lnTo>
                    <a:pt x="39" y="145"/>
                  </a:lnTo>
                  <a:lnTo>
                    <a:pt x="39" y="148"/>
                  </a:lnTo>
                  <a:lnTo>
                    <a:pt x="26" y="148"/>
                  </a:lnTo>
                  <a:lnTo>
                    <a:pt x="24" y="135"/>
                  </a:lnTo>
                  <a:lnTo>
                    <a:pt x="23" y="124"/>
                  </a:lnTo>
                  <a:lnTo>
                    <a:pt x="23" y="111"/>
                  </a:lnTo>
                  <a:lnTo>
                    <a:pt x="24" y="99"/>
                  </a:lnTo>
                  <a:lnTo>
                    <a:pt x="26" y="87"/>
                  </a:lnTo>
                  <a:lnTo>
                    <a:pt x="29" y="76"/>
                  </a:lnTo>
                  <a:lnTo>
                    <a:pt x="32" y="64"/>
                  </a:lnTo>
                  <a:lnTo>
                    <a:pt x="37" y="51"/>
                  </a:lnTo>
                  <a:lnTo>
                    <a:pt x="41" y="38"/>
                  </a:lnTo>
                  <a:lnTo>
                    <a:pt x="44" y="25"/>
                  </a:lnTo>
                  <a:lnTo>
                    <a:pt x="55" y="18"/>
                  </a:lnTo>
                  <a:lnTo>
                    <a:pt x="65" y="13"/>
                  </a:lnTo>
                  <a:lnTo>
                    <a:pt x="76" y="8"/>
                  </a:lnTo>
                  <a:lnTo>
                    <a:pt x="87" y="4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59" y="1"/>
                  </a:lnTo>
                  <a:lnTo>
                    <a:pt x="159" y="20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B3663D1-79AE-814E-908D-26FB052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229"/>
              <a:ext cx="7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" y="0"/>
                </a:cxn>
                <a:cxn ang="0">
                  <a:pos x="14" y="13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14" y="0"/>
                  </a:lnTo>
                  <a:lnTo>
                    <a:pt x="14" y="1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6362277A-35A7-0C4D-A5E8-7B466E06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236"/>
              <a:ext cx="21" cy="100"/>
            </a:xfrm>
            <a:custGeom>
              <a:avLst/>
              <a:gdLst/>
              <a:ahLst/>
              <a:cxnLst>
                <a:cxn ang="0">
                  <a:pos x="27" y="155"/>
                </a:cxn>
                <a:cxn ang="0">
                  <a:pos x="22" y="159"/>
                </a:cxn>
                <a:cxn ang="0">
                  <a:pos x="19" y="165"/>
                </a:cxn>
                <a:cxn ang="0">
                  <a:pos x="18" y="169"/>
                </a:cxn>
                <a:cxn ang="0">
                  <a:pos x="16" y="174"/>
                </a:cxn>
                <a:cxn ang="0">
                  <a:pos x="15" y="180"/>
                </a:cxn>
                <a:cxn ang="0">
                  <a:pos x="14" y="184"/>
                </a:cxn>
                <a:cxn ang="0">
                  <a:pos x="12" y="189"/>
                </a:cxn>
                <a:cxn ang="0">
                  <a:pos x="10" y="193"/>
                </a:cxn>
                <a:cxn ang="0">
                  <a:pos x="5" y="198"/>
                </a:cxn>
                <a:cxn ang="0">
                  <a:pos x="0" y="201"/>
                </a:cxn>
                <a:cxn ang="0">
                  <a:pos x="4" y="181"/>
                </a:cxn>
                <a:cxn ang="0">
                  <a:pos x="10" y="159"/>
                </a:cxn>
                <a:cxn ang="0">
                  <a:pos x="17" y="140"/>
                </a:cxn>
                <a:cxn ang="0">
                  <a:pos x="23" y="120"/>
                </a:cxn>
                <a:cxn ang="0">
                  <a:pos x="29" y="100"/>
                </a:cxn>
                <a:cxn ang="0">
                  <a:pos x="32" y="80"/>
                </a:cxn>
                <a:cxn ang="0">
                  <a:pos x="33" y="60"/>
                </a:cxn>
                <a:cxn ang="0">
                  <a:pos x="31" y="41"/>
                </a:cxn>
                <a:cxn ang="0">
                  <a:pos x="25" y="21"/>
                </a:cxn>
                <a:cxn ang="0">
                  <a:pos x="13" y="0"/>
                </a:cxn>
                <a:cxn ang="0">
                  <a:pos x="23" y="13"/>
                </a:cxn>
                <a:cxn ang="0">
                  <a:pos x="32" y="27"/>
                </a:cxn>
                <a:cxn ang="0">
                  <a:pos x="37" y="42"/>
                </a:cxn>
                <a:cxn ang="0">
                  <a:pos x="41" y="58"/>
                </a:cxn>
                <a:cxn ang="0">
                  <a:pos x="42" y="74"/>
                </a:cxn>
                <a:cxn ang="0">
                  <a:pos x="42" y="91"/>
                </a:cxn>
                <a:cxn ang="0">
                  <a:pos x="39" y="108"/>
                </a:cxn>
                <a:cxn ang="0">
                  <a:pos x="36" y="124"/>
                </a:cxn>
                <a:cxn ang="0">
                  <a:pos x="32" y="140"/>
                </a:cxn>
                <a:cxn ang="0">
                  <a:pos x="27" y="155"/>
                </a:cxn>
                <a:cxn ang="0">
                  <a:pos x="27" y="155"/>
                </a:cxn>
              </a:cxnLst>
              <a:rect l="0" t="0" r="r" b="b"/>
              <a:pathLst>
                <a:path w="42" h="201">
                  <a:moveTo>
                    <a:pt x="27" y="155"/>
                  </a:moveTo>
                  <a:lnTo>
                    <a:pt x="22" y="159"/>
                  </a:lnTo>
                  <a:lnTo>
                    <a:pt x="19" y="165"/>
                  </a:lnTo>
                  <a:lnTo>
                    <a:pt x="18" y="169"/>
                  </a:lnTo>
                  <a:lnTo>
                    <a:pt x="16" y="174"/>
                  </a:lnTo>
                  <a:lnTo>
                    <a:pt x="15" y="180"/>
                  </a:lnTo>
                  <a:lnTo>
                    <a:pt x="14" y="184"/>
                  </a:lnTo>
                  <a:lnTo>
                    <a:pt x="12" y="189"/>
                  </a:lnTo>
                  <a:lnTo>
                    <a:pt x="10" y="193"/>
                  </a:lnTo>
                  <a:lnTo>
                    <a:pt x="5" y="198"/>
                  </a:lnTo>
                  <a:lnTo>
                    <a:pt x="0" y="201"/>
                  </a:lnTo>
                  <a:lnTo>
                    <a:pt x="4" y="181"/>
                  </a:lnTo>
                  <a:lnTo>
                    <a:pt x="10" y="159"/>
                  </a:lnTo>
                  <a:lnTo>
                    <a:pt x="17" y="140"/>
                  </a:lnTo>
                  <a:lnTo>
                    <a:pt x="23" y="120"/>
                  </a:lnTo>
                  <a:lnTo>
                    <a:pt x="29" y="100"/>
                  </a:lnTo>
                  <a:lnTo>
                    <a:pt x="32" y="80"/>
                  </a:lnTo>
                  <a:lnTo>
                    <a:pt x="33" y="60"/>
                  </a:lnTo>
                  <a:lnTo>
                    <a:pt x="31" y="41"/>
                  </a:lnTo>
                  <a:lnTo>
                    <a:pt x="25" y="21"/>
                  </a:lnTo>
                  <a:lnTo>
                    <a:pt x="13" y="0"/>
                  </a:lnTo>
                  <a:lnTo>
                    <a:pt x="23" y="13"/>
                  </a:lnTo>
                  <a:lnTo>
                    <a:pt x="32" y="27"/>
                  </a:lnTo>
                  <a:lnTo>
                    <a:pt x="37" y="42"/>
                  </a:lnTo>
                  <a:lnTo>
                    <a:pt x="41" y="58"/>
                  </a:lnTo>
                  <a:lnTo>
                    <a:pt x="42" y="74"/>
                  </a:lnTo>
                  <a:lnTo>
                    <a:pt x="42" y="91"/>
                  </a:lnTo>
                  <a:lnTo>
                    <a:pt x="39" y="108"/>
                  </a:lnTo>
                  <a:lnTo>
                    <a:pt x="36" y="124"/>
                  </a:lnTo>
                  <a:lnTo>
                    <a:pt x="32" y="140"/>
                  </a:lnTo>
                  <a:lnTo>
                    <a:pt x="27" y="155"/>
                  </a:lnTo>
                  <a:lnTo>
                    <a:pt x="27" y="155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B924C5A2-16E2-5440-BD88-30642775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249"/>
              <a:ext cx="117" cy="103"/>
            </a:xfrm>
            <a:custGeom>
              <a:avLst/>
              <a:gdLst/>
              <a:ahLst/>
              <a:cxnLst>
                <a:cxn ang="0">
                  <a:pos x="227" y="43"/>
                </a:cxn>
                <a:cxn ang="0">
                  <a:pos x="233" y="55"/>
                </a:cxn>
                <a:cxn ang="0">
                  <a:pos x="233" y="70"/>
                </a:cxn>
                <a:cxn ang="0">
                  <a:pos x="232" y="86"/>
                </a:cxn>
                <a:cxn ang="0">
                  <a:pos x="231" y="102"/>
                </a:cxn>
                <a:cxn ang="0">
                  <a:pos x="222" y="109"/>
                </a:cxn>
                <a:cxn ang="0">
                  <a:pos x="204" y="98"/>
                </a:cxn>
                <a:cxn ang="0">
                  <a:pos x="188" y="82"/>
                </a:cxn>
                <a:cxn ang="0">
                  <a:pos x="175" y="62"/>
                </a:cxn>
                <a:cxn ang="0">
                  <a:pos x="162" y="42"/>
                </a:cxn>
                <a:cxn ang="0">
                  <a:pos x="143" y="46"/>
                </a:cxn>
                <a:cxn ang="0">
                  <a:pos x="160" y="81"/>
                </a:cxn>
                <a:cxn ang="0">
                  <a:pos x="189" y="110"/>
                </a:cxn>
                <a:cxn ang="0">
                  <a:pos x="214" y="138"/>
                </a:cxn>
                <a:cxn ang="0">
                  <a:pos x="220" y="167"/>
                </a:cxn>
                <a:cxn ang="0">
                  <a:pos x="189" y="206"/>
                </a:cxn>
                <a:cxn ang="0">
                  <a:pos x="112" y="112"/>
                </a:cxn>
                <a:cxn ang="0">
                  <a:pos x="112" y="133"/>
                </a:cxn>
                <a:cxn ang="0">
                  <a:pos x="123" y="154"/>
                </a:cxn>
                <a:cxn ang="0">
                  <a:pos x="137" y="175"/>
                </a:cxn>
                <a:cxn ang="0">
                  <a:pos x="151" y="195"/>
                </a:cxn>
                <a:cxn ang="0">
                  <a:pos x="143" y="207"/>
                </a:cxn>
                <a:cxn ang="0">
                  <a:pos x="115" y="206"/>
                </a:cxn>
                <a:cxn ang="0">
                  <a:pos x="87" y="200"/>
                </a:cxn>
                <a:cxn ang="0">
                  <a:pos x="61" y="191"/>
                </a:cxn>
                <a:cxn ang="0">
                  <a:pos x="34" y="179"/>
                </a:cxn>
                <a:cxn ang="0">
                  <a:pos x="13" y="159"/>
                </a:cxn>
                <a:cxn ang="0">
                  <a:pos x="3" y="124"/>
                </a:cxn>
                <a:cxn ang="0">
                  <a:pos x="0" y="87"/>
                </a:cxn>
                <a:cxn ang="0">
                  <a:pos x="3" y="50"/>
                </a:cxn>
                <a:cxn ang="0">
                  <a:pos x="11" y="16"/>
                </a:cxn>
                <a:cxn ang="0">
                  <a:pos x="221" y="37"/>
                </a:cxn>
              </a:cxnLst>
              <a:rect l="0" t="0" r="r" b="b"/>
              <a:pathLst>
                <a:path w="233" h="207">
                  <a:moveTo>
                    <a:pt x="221" y="37"/>
                  </a:moveTo>
                  <a:lnTo>
                    <a:pt x="227" y="43"/>
                  </a:lnTo>
                  <a:lnTo>
                    <a:pt x="230" y="49"/>
                  </a:lnTo>
                  <a:lnTo>
                    <a:pt x="233" y="55"/>
                  </a:lnTo>
                  <a:lnTo>
                    <a:pt x="233" y="63"/>
                  </a:lnTo>
                  <a:lnTo>
                    <a:pt x="233" y="70"/>
                  </a:lnTo>
                  <a:lnTo>
                    <a:pt x="233" y="79"/>
                  </a:lnTo>
                  <a:lnTo>
                    <a:pt x="232" y="86"/>
                  </a:lnTo>
                  <a:lnTo>
                    <a:pt x="231" y="95"/>
                  </a:lnTo>
                  <a:lnTo>
                    <a:pt x="231" y="102"/>
                  </a:lnTo>
                  <a:lnTo>
                    <a:pt x="231" y="110"/>
                  </a:lnTo>
                  <a:lnTo>
                    <a:pt x="222" y="109"/>
                  </a:lnTo>
                  <a:lnTo>
                    <a:pt x="212" y="105"/>
                  </a:lnTo>
                  <a:lnTo>
                    <a:pt x="204" y="98"/>
                  </a:lnTo>
                  <a:lnTo>
                    <a:pt x="195" y="91"/>
                  </a:lnTo>
                  <a:lnTo>
                    <a:pt x="188" y="82"/>
                  </a:lnTo>
                  <a:lnTo>
                    <a:pt x="181" y="73"/>
                  </a:lnTo>
                  <a:lnTo>
                    <a:pt x="175" y="62"/>
                  </a:lnTo>
                  <a:lnTo>
                    <a:pt x="168" y="51"/>
                  </a:lnTo>
                  <a:lnTo>
                    <a:pt x="162" y="42"/>
                  </a:lnTo>
                  <a:lnTo>
                    <a:pt x="157" y="32"/>
                  </a:lnTo>
                  <a:lnTo>
                    <a:pt x="143" y="46"/>
                  </a:lnTo>
                  <a:lnTo>
                    <a:pt x="149" y="64"/>
                  </a:lnTo>
                  <a:lnTo>
                    <a:pt x="160" y="81"/>
                  </a:lnTo>
                  <a:lnTo>
                    <a:pt x="174" y="96"/>
                  </a:lnTo>
                  <a:lnTo>
                    <a:pt x="189" y="110"/>
                  </a:lnTo>
                  <a:lnTo>
                    <a:pt x="203" y="124"/>
                  </a:lnTo>
                  <a:lnTo>
                    <a:pt x="214" y="138"/>
                  </a:lnTo>
                  <a:lnTo>
                    <a:pt x="221" y="153"/>
                  </a:lnTo>
                  <a:lnTo>
                    <a:pt x="220" y="167"/>
                  </a:lnTo>
                  <a:lnTo>
                    <a:pt x="210" y="186"/>
                  </a:lnTo>
                  <a:lnTo>
                    <a:pt x="189" y="206"/>
                  </a:lnTo>
                  <a:lnTo>
                    <a:pt x="116" y="101"/>
                  </a:lnTo>
                  <a:lnTo>
                    <a:pt x="112" y="112"/>
                  </a:lnTo>
                  <a:lnTo>
                    <a:pt x="110" y="123"/>
                  </a:lnTo>
                  <a:lnTo>
                    <a:pt x="112" y="133"/>
                  </a:lnTo>
                  <a:lnTo>
                    <a:pt x="116" y="143"/>
                  </a:lnTo>
                  <a:lnTo>
                    <a:pt x="123" y="154"/>
                  </a:lnTo>
                  <a:lnTo>
                    <a:pt x="130" y="164"/>
                  </a:lnTo>
                  <a:lnTo>
                    <a:pt x="137" y="175"/>
                  </a:lnTo>
                  <a:lnTo>
                    <a:pt x="145" y="185"/>
                  </a:lnTo>
                  <a:lnTo>
                    <a:pt x="151" y="195"/>
                  </a:lnTo>
                  <a:lnTo>
                    <a:pt x="157" y="206"/>
                  </a:lnTo>
                  <a:lnTo>
                    <a:pt x="143" y="207"/>
                  </a:lnTo>
                  <a:lnTo>
                    <a:pt x="129" y="207"/>
                  </a:lnTo>
                  <a:lnTo>
                    <a:pt x="115" y="206"/>
                  </a:lnTo>
                  <a:lnTo>
                    <a:pt x="101" y="204"/>
                  </a:lnTo>
                  <a:lnTo>
                    <a:pt x="87" y="200"/>
                  </a:lnTo>
                  <a:lnTo>
                    <a:pt x="73" y="195"/>
                  </a:lnTo>
                  <a:lnTo>
                    <a:pt x="61" y="191"/>
                  </a:lnTo>
                  <a:lnTo>
                    <a:pt x="47" y="185"/>
                  </a:lnTo>
                  <a:lnTo>
                    <a:pt x="34" y="179"/>
                  </a:lnTo>
                  <a:lnTo>
                    <a:pt x="20" y="174"/>
                  </a:lnTo>
                  <a:lnTo>
                    <a:pt x="13" y="159"/>
                  </a:lnTo>
                  <a:lnTo>
                    <a:pt x="7" y="142"/>
                  </a:lnTo>
                  <a:lnTo>
                    <a:pt x="3" y="124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8"/>
                  </a:lnTo>
                  <a:lnTo>
                    <a:pt x="3" y="50"/>
                  </a:lnTo>
                  <a:lnTo>
                    <a:pt x="6" y="32"/>
                  </a:lnTo>
                  <a:lnTo>
                    <a:pt x="11" y="16"/>
                  </a:lnTo>
                  <a:lnTo>
                    <a:pt x="15" y="0"/>
                  </a:lnTo>
                  <a:lnTo>
                    <a:pt x="221" y="37"/>
                  </a:lnTo>
                  <a:lnTo>
                    <a:pt x="221" y="37"/>
                  </a:lnTo>
                  <a:close/>
                </a:path>
              </a:pathLst>
            </a:custGeom>
            <a:solidFill>
              <a:srgbClr val="D0E7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587333EB-DAFC-4240-A855-73B5F868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351"/>
              <a:ext cx="35" cy="17"/>
            </a:xfrm>
            <a:custGeom>
              <a:avLst/>
              <a:gdLst/>
              <a:ahLst/>
              <a:cxnLst>
                <a:cxn ang="0">
                  <a:pos x="72" y="19"/>
                </a:cxn>
                <a:cxn ang="0">
                  <a:pos x="72" y="33"/>
                </a:cxn>
                <a:cxn ang="0">
                  <a:pos x="66" y="27"/>
                </a:cxn>
                <a:cxn ang="0">
                  <a:pos x="61" y="22"/>
                </a:cxn>
                <a:cxn ang="0">
                  <a:pos x="54" y="20"/>
                </a:cxn>
                <a:cxn ang="0">
                  <a:pos x="47" y="19"/>
                </a:cxn>
                <a:cxn ang="0">
                  <a:pos x="39" y="19"/>
                </a:cxn>
                <a:cxn ang="0">
                  <a:pos x="31" y="19"/>
                </a:cxn>
                <a:cxn ang="0">
                  <a:pos x="24" y="20"/>
                </a:cxn>
                <a:cxn ang="0">
                  <a:pos x="15" y="20"/>
                </a:cxn>
                <a:cxn ang="0">
                  <a:pos x="8" y="20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8" y="3"/>
                </a:cxn>
                <a:cxn ang="0">
                  <a:pos x="48" y="6"/>
                </a:cxn>
                <a:cxn ang="0">
                  <a:pos x="57" y="11"/>
                </a:cxn>
                <a:cxn ang="0">
                  <a:pos x="65" y="15"/>
                </a:cxn>
                <a:cxn ang="0">
                  <a:pos x="72" y="19"/>
                </a:cxn>
                <a:cxn ang="0">
                  <a:pos x="72" y="19"/>
                </a:cxn>
              </a:cxnLst>
              <a:rect l="0" t="0" r="r" b="b"/>
              <a:pathLst>
                <a:path w="72" h="33">
                  <a:moveTo>
                    <a:pt x="72" y="19"/>
                  </a:moveTo>
                  <a:lnTo>
                    <a:pt x="72" y="33"/>
                  </a:lnTo>
                  <a:lnTo>
                    <a:pt x="66" y="27"/>
                  </a:lnTo>
                  <a:lnTo>
                    <a:pt x="61" y="22"/>
                  </a:lnTo>
                  <a:lnTo>
                    <a:pt x="54" y="20"/>
                  </a:lnTo>
                  <a:lnTo>
                    <a:pt x="47" y="19"/>
                  </a:lnTo>
                  <a:lnTo>
                    <a:pt x="39" y="19"/>
                  </a:lnTo>
                  <a:lnTo>
                    <a:pt x="31" y="19"/>
                  </a:lnTo>
                  <a:lnTo>
                    <a:pt x="24" y="20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8" y="3"/>
                  </a:lnTo>
                  <a:lnTo>
                    <a:pt x="48" y="6"/>
                  </a:lnTo>
                  <a:lnTo>
                    <a:pt x="57" y="11"/>
                  </a:lnTo>
                  <a:lnTo>
                    <a:pt x="65" y="15"/>
                  </a:lnTo>
                  <a:lnTo>
                    <a:pt x="72" y="1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8D63AF3C-BA82-204B-B706-0107114D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364"/>
              <a:ext cx="32" cy="2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8"/>
                </a:cxn>
                <a:cxn ang="0">
                  <a:pos x="54" y="14"/>
                </a:cxn>
                <a:cxn ang="0">
                  <a:pos x="49" y="22"/>
                </a:cxn>
                <a:cxn ang="0">
                  <a:pos x="43" y="28"/>
                </a:cxn>
                <a:cxn ang="0">
                  <a:pos x="37" y="33"/>
                </a:cxn>
                <a:cxn ang="0">
                  <a:pos x="30" y="38"/>
                </a:cxn>
                <a:cxn ang="0">
                  <a:pos x="23" y="41"/>
                </a:cxn>
                <a:cxn ang="0">
                  <a:pos x="16" y="41"/>
                </a:cxn>
                <a:cxn ang="0">
                  <a:pos x="7" y="3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11" y="25"/>
                </a:cxn>
                <a:cxn ang="0">
                  <a:pos x="17" y="22"/>
                </a:cxn>
                <a:cxn ang="0">
                  <a:pos x="23" y="19"/>
                </a:cxn>
                <a:cxn ang="0">
                  <a:pos x="30" y="15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50" y="7"/>
                </a:cxn>
                <a:cxn ang="0">
                  <a:pos x="56" y="4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4" h="41">
                  <a:moveTo>
                    <a:pt x="64" y="0"/>
                  </a:moveTo>
                  <a:lnTo>
                    <a:pt x="59" y="8"/>
                  </a:lnTo>
                  <a:lnTo>
                    <a:pt x="54" y="14"/>
                  </a:lnTo>
                  <a:lnTo>
                    <a:pt x="49" y="22"/>
                  </a:lnTo>
                  <a:lnTo>
                    <a:pt x="43" y="28"/>
                  </a:lnTo>
                  <a:lnTo>
                    <a:pt x="37" y="33"/>
                  </a:lnTo>
                  <a:lnTo>
                    <a:pt x="30" y="38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7" y="3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11" y="25"/>
                  </a:lnTo>
                  <a:lnTo>
                    <a:pt x="17" y="22"/>
                  </a:lnTo>
                  <a:lnTo>
                    <a:pt x="23" y="19"/>
                  </a:lnTo>
                  <a:lnTo>
                    <a:pt x="30" y="15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50" y="7"/>
                  </a:lnTo>
                  <a:lnTo>
                    <a:pt x="56" y="4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900C395F-807B-844F-AA93-A319AC62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389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>
                  <a:moveTo>
                    <a:pt x="0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CC7CAF27-C4DC-D741-B133-AB65259B1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393"/>
              <a:ext cx="36" cy="5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5" y="5"/>
                </a:cxn>
                <a:cxn ang="0">
                  <a:pos x="58" y="11"/>
                </a:cxn>
                <a:cxn ang="0">
                  <a:pos x="50" y="17"/>
                </a:cxn>
                <a:cxn ang="0">
                  <a:pos x="43" y="24"/>
                </a:cxn>
                <a:cxn ang="0">
                  <a:pos x="37" y="31"/>
                </a:cxn>
                <a:cxn ang="0">
                  <a:pos x="31" y="40"/>
                </a:cxn>
                <a:cxn ang="0">
                  <a:pos x="27" y="48"/>
                </a:cxn>
                <a:cxn ang="0">
                  <a:pos x="25" y="57"/>
                </a:cxn>
                <a:cxn ang="0">
                  <a:pos x="25" y="67"/>
                </a:cxn>
                <a:cxn ang="0">
                  <a:pos x="28" y="78"/>
                </a:cxn>
                <a:cxn ang="0">
                  <a:pos x="28" y="101"/>
                </a:cxn>
                <a:cxn ang="0">
                  <a:pos x="18" y="98"/>
                </a:cxn>
                <a:cxn ang="0">
                  <a:pos x="11" y="93"/>
                </a:cxn>
                <a:cxn ang="0">
                  <a:pos x="6" y="87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1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9" y="32"/>
                </a:cxn>
                <a:cxn ang="0">
                  <a:pos x="14" y="26"/>
                </a:cxn>
                <a:cxn ang="0">
                  <a:pos x="18" y="19"/>
                </a:cxn>
                <a:cxn ang="0">
                  <a:pos x="25" y="15"/>
                </a:cxn>
                <a:cxn ang="0">
                  <a:pos x="30" y="12"/>
                </a:cxn>
                <a:cxn ang="0">
                  <a:pos x="38" y="10"/>
                </a:cxn>
                <a:cxn ang="0">
                  <a:pos x="44" y="8"/>
                </a:cxn>
                <a:cxn ang="0">
                  <a:pos x="51" y="5"/>
                </a:cxn>
                <a:cxn ang="0">
                  <a:pos x="59" y="4"/>
                </a:cxn>
                <a:cxn ang="0">
                  <a:pos x="66" y="2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73" h="101">
                  <a:moveTo>
                    <a:pt x="73" y="0"/>
                  </a:moveTo>
                  <a:lnTo>
                    <a:pt x="65" y="5"/>
                  </a:lnTo>
                  <a:lnTo>
                    <a:pt x="58" y="11"/>
                  </a:lnTo>
                  <a:lnTo>
                    <a:pt x="50" y="17"/>
                  </a:lnTo>
                  <a:lnTo>
                    <a:pt x="43" y="24"/>
                  </a:lnTo>
                  <a:lnTo>
                    <a:pt x="37" y="31"/>
                  </a:lnTo>
                  <a:lnTo>
                    <a:pt x="31" y="40"/>
                  </a:lnTo>
                  <a:lnTo>
                    <a:pt x="27" y="48"/>
                  </a:lnTo>
                  <a:lnTo>
                    <a:pt x="25" y="57"/>
                  </a:lnTo>
                  <a:lnTo>
                    <a:pt x="25" y="67"/>
                  </a:lnTo>
                  <a:lnTo>
                    <a:pt x="28" y="78"/>
                  </a:lnTo>
                  <a:lnTo>
                    <a:pt x="28" y="101"/>
                  </a:lnTo>
                  <a:lnTo>
                    <a:pt x="18" y="98"/>
                  </a:lnTo>
                  <a:lnTo>
                    <a:pt x="11" y="93"/>
                  </a:lnTo>
                  <a:lnTo>
                    <a:pt x="6" y="87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1" y="56"/>
                  </a:lnTo>
                  <a:lnTo>
                    <a:pt x="3" y="48"/>
                  </a:lnTo>
                  <a:lnTo>
                    <a:pt x="7" y="40"/>
                  </a:lnTo>
                  <a:lnTo>
                    <a:pt x="9" y="32"/>
                  </a:lnTo>
                  <a:lnTo>
                    <a:pt x="14" y="26"/>
                  </a:lnTo>
                  <a:lnTo>
                    <a:pt x="18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xmlns="" id="{D86D895E-08D7-894F-8F71-BC97A3EB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394"/>
              <a:ext cx="61" cy="54"/>
            </a:xfrm>
            <a:custGeom>
              <a:avLst/>
              <a:gdLst/>
              <a:ahLst/>
              <a:cxnLst>
                <a:cxn ang="0">
                  <a:pos x="120" y="109"/>
                </a:cxn>
                <a:cxn ang="0">
                  <a:pos x="111" y="108"/>
                </a:cxn>
                <a:cxn ang="0">
                  <a:pos x="100" y="103"/>
                </a:cxn>
                <a:cxn ang="0">
                  <a:pos x="91" y="96"/>
                </a:cxn>
                <a:cxn ang="0">
                  <a:pos x="82" y="87"/>
                </a:cxn>
                <a:cxn ang="0">
                  <a:pos x="73" y="75"/>
                </a:cxn>
                <a:cxn ang="0">
                  <a:pos x="65" y="63"/>
                </a:cxn>
                <a:cxn ang="0">
                  <a:pos x="55" y="51"/>
                </a:cxn>
                <a:cxn ang="0">
                  <a:pos x="46" y="41"/>
                </a:cxn>
                <a:cxn ang="0">
                  <a:pos x="36" y="31"/>
                </a:cxn>
                <a:cxn ang="0">
                  <a:pos x="25" y="24"/>
                </a:cxn>
                <a:cxn ang="0">
                  <a:pos x="23" y="21"/>
                </a:cxn>
                <a:cxn ang="0">
                  <a:pos x="20" y="19"/>
                </a:cxn>
                <a:cxn ang="0">
                  <a:pos x="18" y="18"/>
                </a:cxn>
                <a:cxn ang="0">
                  <a:pos x="15" y="16"/>
                </a:cxn>
                <a:cxn ang="0">
                  <a:pos x="13" y="15"/>
                </a:cxn>
                <a:cxn ang="0">
                  <a:pos x="9" y="14"/>
                </a:cxn>
                <a:cxn ang="0">
                  <a:pos x="7" y="12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31" y="7"/>
                </a:cxn>
                <a:cxn ang="0">
                  <a:pos x="35" y="9"/>
                </a:cxn>
                <a:cxn ang="0">
                  <a:pos x="38" y="13"/>
                </a:cxn>
                <a:cxn ang="0">
                  <a:pos x="47" y="23"/>
                </a:cxn>
                <a:cxn ang="0">
                  <a:pos x="54" y="32"/>
                </a:cxn>
                <a:cxn ang="0">
                  <a:pos x="62" y="42"/>
                </a:cxn>
                <a:cxn ang="0">
                  <a:pos x="69" y="52"/>
                </a:cxn>
                <a:cxn ang="0">
                  <a:pos x="77" y="62"/>
                </a:cxn>
                <a:cxn ang="0">
                  <a:pos x="85" y="72"/>
                </a:cxn>
                <a:cxn ang="0">
                  <a:pos x="94" y="81"/>
                </a:cxn>
                <a:cxn ang="0">
                  <a:pos x="102" y="91"/>
                </a:cxn>
                <a:cxn ang="0">
                  <a:pos x="112" y="100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0" y="109"/>
                </a:cxn>
              </a:cxnLst>
              <a:rect l="0" t="0" r="r" b="b"/>
              <a:pathLst>
                <a:path w="121" h="109">
                  <a:moveTo>
                    <a:pt x="120" y="109"/>
                  </a:moveTo>
                  <a:lnTo>
                    <a:pt x="111" y="108"/>
                  </a:lnTo>
                  <a:lnTo>
                    <a:pt x="100" y="103"/>
                  </a:lnTo>
                  <a:lnTo>
                    <a:pt x="91" y="96"/>
                  </a:lnTo>
                  <a:lnTo>
                    <a:pt x="82" y="87"/>
                  </a:lnTo>
                  <a:lnTo>
                    <a:pt x="73" y="75"/>
                  </a:lnTo>
                  <a:lnTo>
                    <a:pt x="65" y="63"/>
                  </a:lnTo>
                  <a:lnTo>
                    <a:pt x="55" y="51"/>
                  </a:lnTo>
                  <a:lnTo>
                    <a:pt x="46" y="41"/>
                  </a:lnTo>
                  <a:lnTo>
                    <a:pt x="36" y="31"/>
                  </a:lnTo>
                  <a:lnTo>
                    <a:pt x="25" y="24"/>
                  </a:lnTo>
                  <a:lnTo>
                    <a:pt x="23" y="21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5" y="9"/>
                  </a:lnTo>
                  <a:lnTo>
                    <a:pt x="38" y="13"/>
                  </a:lnTo>
                  <a:lnTo>
                    <a:pt x="47" y="23"/>
                  </a:lnTo>
                  <a:lnTo>
                    <a:pt x="54" y="32"/>
                  </a:lnTo>
                  <a:lnTo>
                    <a:pt x="62" y="42"/>
                  </a:lnTo>
                  <a:lnTo>
                    <a:pt x="69" y="52"/>
                  </a:lnTo>
                  <a:lnTo>
                    <a:pt x="77" y="62"/>
                  </a:lnTo>
                  <a:lnTo>
                    <a:pt x="85" y="72"/>
                  </a:lnTo>
                  <a:lnTo>
                    <a:pt x="94" y="81"/>
                  </a:lnTo>
                  <a:lnTo>
                    <a:pt x="102" y="91"/>
                  </a:lnTo>
                  <a:lnTo>
                    <a:pt x="112" y="100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2F98B9F4-F981-4F4D-A1B4-020D972C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396"/>
              <a:ext cx="38" cy="64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64" y="14"/>
                </a:cxn>
                <a:cxn ang="0">
                  <a:pos x="55" y="22"/>
                </a:cxn>
                <a:cxn ang="0">
                  <a:pos x="47" y="30"/>
                </a:cxn>
                <a:cxn ang="0">
                  <a:pos x="41" y="41"/>
                </a:cxn>
                <a:cxn ang="0">
                  <a:pos x="37" y="52"/>
                </a:cxn>
                <a:cxn ang="0">
                  <a:pos x="35" y="63"/>
                </a:cxn>
                <a:cxn ang="0">
                  <a:pos x="33" y="75"/>
                </a:cxn>
                <a:cxn ang="0">
                  <a:pos x="33" y="87"/>
                </a:cxn>
                <a:cxn ang="0">
                  <a:pos x="36" y="99"/>
                </a:cxn>
                <a:cxn ang="0">
                  <a:pos x="39" y="110"/>
                </a:cxn>
                <a:cxn ang="0">
                  <a:pos x="44" y="116"/>
                </a:cxn>
                <a:cxn ang="0">
                  <a:pos x="31" y="128"/>
                </a:cxn>
                <a:cxn ang="0">
                  <a:pos x="26" y="121"/>
                </a:cxn>
                <a:cxn ang="0">
                  <a:pos x="21" y="111"/>
                </a:cxn>
                <a:cxn ang="0">
                  <a:pos x="14" y="101"/>
                </a:cxn>
                <a:cxn ang="0">
                  <a:pos x="9" y="89"/>
                </a:cxn>
                <a:cxn ang="0">
                  <a:pos x="5" y="76"/>
                </a:cxn>
                <a:cxn ang="0">
                  <a:pos x="1" y="63"/>
                </a:cxn>
                <a:cxn ang="0">
                  <a:pos x="0" y="51"/>
                </a:cxn>
                <a:cxn ang="0">
                  <a:pos x="1" y="38"/>
                </a:cxn>
                <a:cxn ang="0">
                  <a:pos x="6" y="26"/>
                </a:cxn>
                <a:cxn ang="0">
                  <a:pos x="12" y="14"/>
                </a:cxn>
                <a:cxn ang="0">
                  <a:pos x="17" y="9"/>
                </a:cxn>
                <a:cxn ang="0">
                  <a:pos x="24" y="5"/>
                </a:cxn>
                <a:cxn ang="0">
                  <a:pos x="30" y="3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2" y="1"/>
                </a:cxn>
                <a:cxn ang="0">
                  <a:pos x="59" y="3"/>
                </a:cxn>
                <a:cxn ang="0">
                  <a:pos x="65" y="5"/>
                </a:cxn>
                <a:cxn ang="0">
                  <a:pos x="71" y="7"/>
                </a:cxn>
                <a:cxn ang="0">
                  <a:pos x="76" y="9"/>
                </a:cxn>
                <a:cxn ang="0">
                  <a:pos x="76" y="9"/>
                </a:cxn>
              </a:cxnLst>
              <a:rect l="0" t="0" r="r" b="b"/>
              <a:pathLst>
                <a:path w="76" h="128">
                  <a:moveTo>
                    <a:pt x="76" y="9"/>
                  </a:moveTo>
                  <a:lnTo>
                    <a:pt x="64" y="14"/>
                  </a:lnTo>
                  <a:lnTo>
                    <a:pt x="55" y="22"/>
                  </a:lnTo>
                  <a:lnTo>
                    <a:pt x="47" y="30"/>
                  </a:lnTo>
                  <a:lnTo>
                    <a:pt x="41" y="41"/>
                  </a:lnTo>
                  <a:lnTo>
                    <a:pt x="37" y="52"/>
                  </a:lnTo>
                  <a:lnTo>
                    <a:pt x="35" y="63"/>
                  </a:lnTo>
                  <a:lnTo>
                    <a:pt x="33" y="75"/>
                  </a:lnTo>
                  <a:lnTo>
                    <a:pt x="33" y="87"/>
                  </a:lnTo>
                  <a:lnTo>
                    <a:pt x="36" y="99"/>
                  </a:lnTo>
                  <a:lnTo>
                    <a:pt x="39" y="110"/>
                  </a:lnTo>
                  <a:lnTo>
                    <a:pt x="44" y="116"/>
                  </a:lnTo>
                  <a:lnTo>
                    <a:pt x="31" y="128"/>
                  </a:lnTo>
                  <a:lnTo>
                    <a:pt x="26" y="121"/>
                  </a:lnTo>
                  <a:lnTo>
                    <a:pt x="21" y="111"/>
                  </a:lnTo>
                  <a:lnTo>
                    <a:pt x="14" y="101"/>
                  </a:lnTo>
                  <a:lnTo>
                    <a:pt x="9" y="89"/>
                  </a:lnTo>
                  <a:lnTo>
                    <a:pt x="5" y="76"/>
                  </a:lnTo>
                  <a:lnTo>
                    <a:pt x="1" y="63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5" y="5"/>
                  </a:lnTo>
                  <a:lnTo>
                    <a:pt x="71" y="7"/>
                  </a:lnTo>
                  <a:lnTo>
                    <a:pt x="76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xmlns="" id="{05313E16-AEF1-8343-BF32-A281A678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400"/>
              <a:ext cx="22" cy="32"/>
            </a:xfrm>
            <a:custGeom>
              <a:avLst/>
              <a:gdLst/>
              <a:ahLst/>
              <a:cxnLst>
                <a:cxn ang="0">
                  <a:pos x="7" y="64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1" y="36"/>
                </a:cxn>
                <a:cxn ang="0">
                  <a:pos x="4" y="30"/>
                </a:cxn>
                <a:cxn ang="0">
                  <a:pos x="9" y="23"/>
                </a:cxn>
                <a:cxn ang="0">
                  <a:pos x="14" y="17"/>
                </a:cxn>
                <a:cxn ang="0">
                  <a:pos x="19" y="11"/>
                </a:cxn>
                <a:cxn ang="0">
                  <a:pos x="26" y="5"/>
                </a:cxn>
                <a:cxn ang="0">
                  <a:pos x="31" y="0"/>
                </a:cxn>
                <a:cxn ang="0">
                  <a:pos x="45" y="0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7" y="64"/>
                </a:cxn>
              </a:cxnLst>
              <a:rect l="0" t="0" r="r" b="b"/>
              <a:pathLst>
                <a:path w="45" h="64">
                  <a:moveTo>
                    <a:pt x="7" y="64"/>
                  </a:moveTo>
                  <a:lnTo>
                    <a:pt x="2" y="58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30"/>
                  </a:lnTo>
                  <a:lnTo>
                    <a:pt x="9" y="23"/>
                  </a:lnTo>
                  <a:lnTo>
                    <a:pt x="14" y="17"/>
                  </a:lnTo>
                  <a:lnTo>
                    <a:pt x="19" y="11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xmlns="" id="{58562566-BA05-BA45-9248-C0794B2F4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400"/>
              <a:ext cx="74" cy="65"/>
            </a:xfrm>
            <a:custGeom>
              <a:avLst/>
              <a:gdLst/>
              <a:ahLst/>
              <a:cxnLst>
                <a:cxn ang="0">
                  <a:pos x="128" y="96"/>
                </a:cxn>
                <a:cxn ang="0">
                  <a:pos x="150" y="114"/>
                </a:cxn>
                <a:cxn ang="0">
                  <a:pos x="133" y="118"/>
                </a:cxn>
                <a:cxn ang="0">
                  <a:pos x="116" y="123"/>
                </a:cxn>
                <a:cxn ang="0">
                  <a:pos x="98" y="127"/>
                </a:cxn>
                <a:cxn ang="0">
                  <a:pos x="84" y="129"/>
                </a:cxn>
                <a:cxn ang="0">
                  <a:pos x="68" y="130"/>
                </a:cxn>
                <a:cxn ang="0">
                  <a:pos x="54" y="129"/>
                </a:cxn>
                <a:cxn ang="0">
                  <a:pos x="39" y="126"/>
                </a:cxn>
                <a:cxn ang="0">
                  <a:pos x="26" y="119"/>
                </a:cxn>
                <a:cxn ang="0">
                  <a:pos x="12" y="110"/>
                </a:cxn>
                <a:cxn ang="0">
                  <a:pos x="0" y="96"/>
                </a:cxn>
                <a:cxn ang="0">
                  <a:pos x="8" y="0"/>
                </a:cxn>
                <a:cxn ang="0">
                  <a:pos x="23" y="3"/>
                </a:cxn>
                <a:cxn ang="0">
                  <a:pos x="36" y="10"/>
                </a:cxn>
                <a:cxn ang="0">
                  <a:pos x="47" y="19"/>
                </a:cxn>
                <a:cxn ang="0">
                  <a:pos x="58" y="30"/>
                </a:cxn>
                <a:cxn ang="0">
                  <a:pos x="69" y="43"/>
                </a:cxn>
                <a:cxn ang="0">
                  <a:pos x="78" y="55"/>
                </a:cxn>
                <a:cxn ang="0">
                  <a:pos x="90" y="68"/>
                </a:cxn>
                <a:cxn ang="0">
                  <a:pos x="102" y="80"/>
                </a:cxn>
                <a:cxn ang="0">
                  <a:pos x="113" y="90"/>
                </a:cxn>
                <a:cxn ang="0">
                  <a:pos x="128" y="96"/>
                </a:cxn>
                <a:cxn ang="0">
                  <a:pos x="128" y="96"/>
                </a:cxn>
              </a:cxnLst>
              <a:rect l="0" t="0" r="r" b="b"/>
              <a:pathLst>
                <a:path w="150" h="130">
                  <a:moveTo>
                    <a:pt x="128" y="96"/>
                  </a:moveTo>
                  <a:lnTo>
                    <a:pt x="150" y="114"/>
                  </a:lnTo>
                  <a:lnTo>
                    <a:pt x="133" y="118"/>
                  </a:lnTo>
                  <a:lnTo>
                    <a:pt x="116" y="123"/>
                  </a:lnTo>
                  <a:lnTo>
                    <a:pt x="98" y="127"/>
                  </a:lnTo>
                  <a:lnTo>
                    <a:pt x="84" y="129"/>
                  </a:lnTo>
                  <a:lnTo>
                    <a:pt x="68" y="130"/>
                  </a:lnTo>
                  <a:lnTo>
                    <a:pt x="54" y="129"/>
                  </a:lnTo>
                  <a:lnTo>
                    <a:pt x="39" y="126"/>
                  </a:lnTo>
                  <a:lnTo>
                    <a:pt x="26" y="119"/>
                  </a:lnTo>
                  <a:lnTo>
                    <a:pt x="12" y="110"/>
                  </a:lnTo>
                  <a:lnTo>
                    <a:pt x="0" y="96"/>
                  </a:lnTo>
                  <a:lnTo>
                    <a:pt x="8" y="0"/>
                  </a:lnTo>
                  <a:lnTo>
                    <a:pt x="23" y="3"/>
                  </a:lnTo>
                  <a:lnTo>
                    <a:pt x="36" y="10"/>
                  </a:lnTo>
                  <a:lnTo>
                    <a:pt x="47" y="19"/>
                  </a:lnTo>
                  <a:lnTo>
                    <a:pt x="58" y="30"/>
                  </a:lnTo>
                  <a:lnTo>
                    <a:pt x="69" y="43"/>
                  </a:lnTo>
                  <a:lnTo>
                    <a:pt x="78" y="55"/>
                  </a:lnTo>
                  <a:lnTo>
                    <a:pt x="90" y="68"/>
                  </a:lnTo>
                  <a:lnTo>
                    <a:pt x="102" y="80"/>
                  </a:lnTo>
                  <a:lnTo>
                    <a:pt x="113" y="90"/>
                  </a:lnTo>
                  <a:lnTo>
                    <a:pt x="128" y="96"/>
                  </a:lnTo>
                  <a:lnTo>
                    <a:pt x="128" y="9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xmlns="" id="{6AB94771-0C62-9F46-AF8D-F212AC657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416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xmlns="" id="{1652ED8A-26FE-2743-BDB9-2D109C35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441"/>
              <a:ext cx="25" cy="25"/>
            </a:xfrm>
            <a:custGeom>
              <a:avLst/>
              <a:gdLst/>
              <a:ahLst/>
              <a:cxnLst>
                <a:cxn ang="0">
                  <a:pos x="51" y="46"/>
                </a:cxn>
                <a:cxn ang="0">
                  <a:pos x="43" y="49"/>
                </a:cxn>
                <a:cxn ang="0">
                  <a:pos x="38" y="48"/>
                </a:cxn>
                <a:cxn ang="0">
                  <a:pos x="32" y="46"/>
                </a:cxn>
                <a:cxn ang="0">
                  <a:pos x="27" y="41"/>
                </a:cxn>
                <a:cxn ang="0">
                  <a:pos x="23" y="36"/>
                </a:cxn>
                <a:cxn ang="0">
                  <a:pos x="19" y="31"/>
                </a:cxn>
                <a:cxn ang="0">
                  <a:pos x="15" y="28"/>
                </a:cxn>
                <a:cxn ang="0">
                  <a:pos x="10" y="26"/>
                </a:cxn>
                <a:cxn ang="0">
                  <a:pos x="6" y="28"/>
                </a:cxn>
                <a:cxn ang="0">
                  <a:pos x="1" y="32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0" y="28"/>
                </a:cxn>
                <a:cxn ang="0">
                  <a:pos x="1" y="23"/>
                </a:cxn>
                <a:cxn ang="0">
                  <a:pos x="1" y="17"/>
                </a:cxn>
                <a:cxn ang="0">
                  <a:pos x="3" y="12"/>
                </a:cxn>
                <a:cxn ang="0">
                  <a:pos x="5" y="8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51" y="46"/>
                </a:cxn>
                <a:cxn ang="0">
                  <a:pos x="51" y="46"/>
                </a:cxn>
              </a:cxnLst>
              <a:rect l="0" t="0" r="r" b="b"/>
              <a:pathLst>
                <a:path w="51" h="49">
                  <a:moveTo>
                    <a:pt x="51" y="46"/>
                  </a:moveTo>
                  <a:lnTo>
                    <a:pt x="43" y="49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7" y="41"/>
                  </a:lnTo>
                  <a:lnTo>
                    <a:pt x="23" y="36"/>
                  </a:lnTo>
                  <a:lnTo>
                    <a:pt x="19" y="31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51" y="46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xmlns="" id="{86AB69D1-A781-314B-B112-559178E1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441"/>
              <a:ext cx="10" cy="19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5" y="37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7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8" y="25"/>
                </a:cxn>
                <a:cxn ang="0">
                  <a:pos x="9" y="29"/>
                </a:cxn>
                <a:cxn ang="0">
                  <a:pos x="12" y="33"/>
                </a:cxn>
                <a:cxn ang="0">
                  <a:pos x="14" y="35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8" y="37"/>
                </a:cxn>
              </a:cxnLst>
              <a:rect l="0" t="0" r="r" b="b"/>
              <a:pathLst>
                <a:path w="19" h="37">
                  <a:moveTo>
                    <a:pt x="18" y="37"/>
                  </a:moveTo>
                  <a:lnTo>
                    <a:pt x="5" y="37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8" y="25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B1F10859-5304-5D45-92FF-DD3B6815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6"/>
              <a:ext cx="17" cy="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11"/>
                </a:cxn>
                <a:cxn ang="0">
                  <a:pos x="15" y="23"/>
                </a:cxn>
                <a:cxn ang="0">
                  <a:pos x="18" y="34"/>
                </a:cxn>
                <a:cxn ang="0">
                  <a:pos x="23" y="45"/>
                </a:cxn>
                <a:cxn ang="0">
                  <a:pos x="28" y="56"/>
                </a:cxn>
                <a:cxn ang="0">
                  <a:pos x="31" y="67"/>
                </a:cxn>
                <a:cxn ang="0">
                  <a:pos x="33" y="76"/>
                </a:cxn>
                <a:cxn ang="0">
                  <a:pos x="32" y="87"/>
                </a:cxn>
                <a:cxn ang="0">
                  <a:pos x="28" y="99"/>
                </a:cxn>
                <a:cxn ang="0">
                  <a:pos x="19" y="109"/>
                </a:cxn>
                <a:cxn ang="0">
                  <a:pos x="11" y="101"/>
                </a:cxn>
                <a:cxn ang="0">
                  <a:pos x="4" y="92"/>
                </a:cxn>
                <a:cxn ang="0">
                  <a:pos x="1" y="83"/>
                </a:cxn>
                <a:cxn ang="0">
                  <a:pos x="0" y="72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1" y="39"/>
                </a:cxn>
                <a:cxn ang="0">
                  <a:pos x="2" y="26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33" h="109">
                  <a:moveTo>
                    <a:pt x="13" y="0"/>
                  </a:moveTo>
                  <a:lnTo>
                    <a:pt x="13" y="11"/>
                  </a:lnTo>
                  <a:lnTo>
                    <a:pt x="15" y="23"/>
                  </a:lnTo>
                  <a:lnTo>
                    <a:pt x="18" y="34"/>
                  </a:lnTo>
                  <a:lnTo>
                    <a:pt x="23" y="45"/>
                  </a:lnTo>
                  <a:lnTo>
                    <a:pt x="28" y="56"/>
                  </a:lnTo>
                  <a:lnTo>
                    <a:pt x="31" y="67"/>
                  </a:lnTo>
                  <a:lnTo>
                    <a:pt x="33" y="76"/>
                  </a:lnTo>
                  <a:lnTo>
                    <a:pt x="32" y="87"/>
                  </a:lnTo>
                  <a:lnTo>
                    <a:pt x="28" y="99"/>
                  </a:lnTo>
                  <a:lnTo>
                    <a:pt x="19" y="109"/>
                  </a:lnTo>
                  <a:lnTo>
                    <a:pt x="11" y="101"/>
                  </a:lnTo>
                  <a:lnTo>
                    <a:pt x="4" y="92"/>
                  </a:lnTo>
                  <a:lnTo>
                    <a:pt x="1" y="83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1" y="39"/>
                  </a:lnTo>
                  <a:lnTo>
                    <a:pt x="2" y="26"/>
                  </a:lnTo>
                  <a:lnTo>
                    <a:pt x="2" y="1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xmlns="" id="{D49FD8BF-51B8-D042-89CA-8A738124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1483"/>
              <a:ext cx="252" cy="137"/>
            </a:xfrm>
            <a:custGeom>
              <a:avLst/>
              <a:gdLst/>
              <a:ahLst/>
              <a:cxnLst>
                <a:cxn ang="0">
                  <a:pos x="292" y="251"/>
                </a:cxn>
                <a:cxn ang="0">
                  <a:pos x="270" y="258"/>
                </a:cxn>
                <a:cxn ang="0">
                  <a:pos x="246" y="264"/>
                </a:cxn>
                <a:cxn ang="0">
                  <a:pos x="220" y="268"/>
                </a:cxn>
                <a:cxn ang="0">
                  <a:pos x="196" y="273"/>
                </a:cxn>
                <a:cxn ang="0">
                  <a:pos x="169" y="275"/>
                </a:cxn>
                <a:cxn ang="0">
                  <a:pos x="144" y="276"/>
                </a:cxn>
                <a:cxn ang="0">
                  <a:pos x="118" y="275"/>
                </a:cxn>
                <a:cxn ang="0">
                  <a:pos x="91" y="273"/>
                </a:cxn>
                <a:cxn ang="0">
                  <a:pos x="67" y="268"/>
                </a:cxn>
                <a:cxn ang="0">
                  <a:pos x="42" y="262"/>
                </a:cxn>
                <a:cxn ang="0">
                  <a:pos x="33" y="250"/>
                </a:cxn>
                <a:cxn ang="0">
                  <a:pos x="25" y="238"/>
                </a:cxn>
                <a:cxn ang="0">
                  <a:pos x="21" y="224"/>
                </a:cxn>
                <a:cxn ang="0">
                  <a:pos x="17" y="211"/>
                </a:cxn>
                <a:cxn ang="0">
                  <a:pos x="15" y="196"/>
                </a:cxn>
                <a:cxn ang="0">
                  <a:pos x="14" y="181"/>
                </a:cxn>
                <a:cxn ang="0">
                  <a:pos x="11" y="165"/>
                </a:cxn>
                <a:cxn ang="0">
                  <a:pos x="8" y="151"/>
                </a:cxn>
                <a:cxn ang="0">
                  <a:pos x="5" y="136"/>
                </a:cxn>
                <a:cxn ang="0">
                  <a:pos x="0" y="123"/>
                </a:cxn>
                <a:cxn ang="0">
                  <a:pos x="11" y="137"/>
                </a:cxn>
                <a:cxn ang="0">
                  <a:pos x="19" y="153"/>
                </a:cxn>
                <a:cxn ang="0">
                  <a:pos x="23" y="170"/>
                </a:cxn>
                <a:cxn ang="0">
                  <a:pos x="27" y="188"/>
                </a:cxn>
                <a:cxn ang="0">
                  <a:pos x="31" y="206"/>
                </a:cxn>
                <a:cxn ang="0">
                  <a:pos x="35" y="223"/>
                </a:cxn>
                <a:cxn ang="0">
                  <a:pos x="42" y="239"/>
                </a:cxn>
                <a:cxn ang="0">
                  <a:pos x="52" y="252"/>
                </a:cxn>
                <a:cxn ang="0">
                  <a:pos x="67" y="263"/>
                </a:cxn>
                <a:cxn ang="0">
                  <a:pos x="87" y="269"/>
                </a:cxn>
                <a:cxn ang="0">
                  <a:pos x="139" y="271"/>
                </a:cxn>
                <a:cxn ang="0">
                  <a:pos x="188" y="266"/>
                </a:cxn>
                <a:cxn ang="0">
                  <a:pos x="236" y="255"/>
                </a:cxn>
                <a:cxn ang="0">
                  <a:pos x="282" y="237"/>
                </a:cxn>
                <a:cxn ang="0">
                  <a:pos x="325" y="215"/>
                </a:cxn>
                <a:cxn ang="0">
                  <a:pos x="364" y="187"/>
                </a:cxn>
                <a:cxn ang="0">
                  <a:pos x="401" y="155"/>
                </a:cxn>
                <a:cxn ang="0">
                  <a:pos x="434" y="119"/>
                </a:cxn>
                <a:cxn ang="0">
                  <a:pos x="462" y="79"/>
                </a:cxn>
                <a:cxn ang="0">
                  <a:pos x="485" y="38"/>
                </a:cxn>
                <a:cxn ang="0">
                  <a:pos x="503" y="0"/>
                </a:cxn>
                <a:cxn ang="0">
                  <a:pos x="498" y="33"/>
                </a:cxn>
                <a:cxn ang="0">
                  <a:pos x="487" y="67"/>
                </a:cxn>
                <a:cxn ang="0">
                  <a:pos x="472" y="97"/>
                </a:cxn>
                <a:cxn ang="0">
                  <a:pos x="454" y="127"/>
                </a:cxn>
                <a:cxn ang="0">
                  <a:pos x="433" y="155"/>
                </a:cxn>
                <a:cxn ang="0">
                  <a:pos x="409" y="180"/>
                </a:cxn>
                <a:cxn ang="0">
                  <a:pos x="383" y="203"/>
                </a:cxn>
                <a:cxn ang="0">
                  <a:pos x="355" y="222"/>
                </a:cxn>
                <a:cxn ang="0">
                  <a:pos x="324" y="238"/>
                </a:cxn>
                <a:cxn ang="0">
                  <a:pos x="293" y="251"/>
                </a:cxn>
                <a:cxn ang="0">
                  <a:pos x="293" y="251"/>
                </a:cxn>
                <a:cxn ang="0">
                  <a:pos x="292" y="251"/>
                </a:cxn>
              </a:cxnLst>
              <a:rect l="0" t="0" r="r" b="b"/>
              <a:pathLst>
                <a:path w="503" h="276">
                  <a:moveTo>
                    <a:pt x="292" y="251"/>
                  </a:moveTo>
                  <a:lnTo>
                    <a:pt x="270" y="258"/>
                  </a:lnTo>
                  <a:lnTo>
                    <a:pt x="246" y="264"/>
                  </a:lnTo>
                  <a:lnTo>
                    <a:pt x="220" y="268"/>
                  </a:lnTo>
                  <a:lnTo>
                    <a:pt x="196" y="273"/>
                  </a:lnTo>
                  <a:lnTo>
                    <a:pt x="169" y="275"/>
                  </a:lnTo>
                  <a:lnTo>
                    <a:pt x="144" y="276"/>
                  </a:lnTo>
                  <a:lnTo>
                    <a:pt x="118" y="275"/>
                  </a:lnTo>
                  <a:lnTo>
                    <a:pt x="91" y="273"/>
                  </a:lnTo>
                  <a:lnTo>
                    <a:pt x="67" y="268"/>
                  </a:lnTo>
                  <a:lnTo>
                    <a:pt x="42" y="262"/>
                  </a:lnTo>
                  <a:lnTo>
                    <a:pt x="33" y="250"/>
                  </a:lnTo>
                  <a:lnTo>
                    <a:pt x="25" y="238"/>
                  </a:lnTo>
                  <a:lnTo>
                    <a:pt x="21" y="224"/>
                  </a:lnTo>
                  <a:lnTo>
                    <a:pt x="17" y="211"/>
                  </a:lnTo>
                  <a:lnTo>
                    <a:pt x="15" y="196"/>
                  </a:lnTo>
                  <a:lnTo>
                    <a:pt x="14" y="181"/>
                  </a:lnTo>
                  <a:lnTo>
                    <a:pt x="11" y="165"/>
                  </a:lnTo>
                  <a:lnTo>
                    <a:pt x="8" y="151"/>
                  </a:lnTo>
                  <a:lnTo>
                    <a:pt x="5" y="136"/>
                  </a:lnTo>
                  <a:lnTo>
                    <a:pt x="0" y="123"/>
                  </a:lnTo>
                  <a:lnTo>
                    <a:pt x="11" y="137"/>
                  </a:lnTo>
                  <a:lnTo>
                    <a:pt x="19" y="153"/>
                  </a:lnTo>
                  <a:lnTo>
                    <a:pt x="23" y="170"/>
                  </a:lnTo>
                  <a:lnTo>
                    <a:pt x="27" y="188"/>
                  </a:lnTo>
                  <a:lnTo>
                    <a:pt x="31" y="206"/>
                  </a:lnTo>
                  <a:lnTo>
                    <a:pt x="35" y="223"/>
                  </a:lnTo>
                  <a:lnTo>
                    <a:pt x="42" y="239"/>
                  </a:lnTo>
                  <a:lnTo>
                    <a:pt x="52" y="252"/>
                  </a:lnTo>
                  <a:lnTo>
                    <a:pt x="67" y="263"/>
                  </a:lnTo>
                  <a:lnTo>
                    <a:pt x="87" y="269"/>
                  </a:lnTo>
                  <a:lnTo>
                    <a:pt x="139" y="271"/>
                  </a:lnTo>
                  <a:lnTo>
                    <a:pt x="188" y="266"/>
                  </a:lnTo>
                  <a:lnTo>
                    <a:pt x="236" y="255"/>
                  </a:lnTo>
                  <a:lnTo>
                    <a:pt x="282" y="237"/>
                  </a:lnTo>
                  <a:lnTo>
                    <a:pt x="325" y="215"/>
                  </a:lnTo>
                  <a:lnTo>
                    <a:pt x="364" y="187"/>
                  </a:lnTo>
                  <a:lnTo>
                    <a:pt x="401" y="155"/>
                  </a:lnTo>
                  <a:lnTo>
                    <a:pt x="434" y="119"/>
                  </a:lnTo>
                  <a:lnTo>
                    <a:pt x="462" y="79"/>
                  </a:lnTo>
                  <a:lnTo>
                    <a:pt x="485" y="38"/>
                  </a:lnTo>
                  <a:lnTo>
                    <a:pt x="503" y="0"/>
                  </a:lnTo>
                  <a:lnTo>
                    <a:pt x="498" y="33"/>
                  </a:lnTo>
                  <a:lnTo>
                    <a:pt x="487" y="67"/>
                  </a:lnTo>
                  <a:lnTo>
                    <a:pt x="472" y="97"/>
                  </a:lnTo>
                  <a:lnTo>
                    <a:pt x="454" y="127"/>
                  </a:lnTo>
                  <a:lnTo>
                    <a:pt x="433" y="155"/>
                  </a:lnTo>
                  <a:lnTo>
                    <a:pt x="409" y="180"/>
                  </a:lnTo>
                  <a:lnTo>
                    <a:pt x="383" y="203"/>
                  </a:lnTo>
                  <a:lnTo>
                    <a:pt x="355" y="222"/>
                  </a:lnTo>
                  <a:lnTo>
                    <a:pt x="324" y="238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2" y="251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xmlns="" id="{33CC88AA-ED64-7844-9EDD-9BECE1E6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547"/>
              <a:ext cx="387" cy="413"/>
            </a:xfrm>
            <a:custGeom>
              <a:avLst/>
              <a:gdLst/>
              <a:ahLst/>
              <a:cxnLst>
                <a:cxn ang="0">
                  <a:pos x="776" y="45"/>
                </a:cxn>
                <a:cxn ang="0">
                  <a:pos x="705" y="131"/>
                </a:cxn>
                <a:cxn ang="0">
                  <a:pos x="633" y="214"/>
                </a:cxn>
                <a:cxn ang="0">
                  <a:pos x="557" y="295"/>
                </a:cxn>
                <a:cxn ang="0">
                  <a:pos x="480" y="374"/>
                </a:cxn>
                <a:cxn ang="0">
                  <a:pos x="401" y="452"/>
                </a:cxn>
                <a:cxn ang="0">
                  <a:pos x="321" y="528"/>
                </a:cxn>
                <a:cxn ang="0">
                  <a:pos x="241" y="603"/>
                </a:cxn>
                <a:cxn ang="0">
                  <a:pos x="160" y="678"/>
                </a:cxn>
                <a:cxn ang="0">
                  <a:pos x="80" y="753"/>
                </a:cxn>
                <a:cxn ang="0">
                  <a:pos x="0" y="828"/>
                </a:cxn>
                <a:cxn ang="0">
                  <a:pos x="2" y="788"/>
                </a:cxn>
                <a:cxn ang="0">
                  <a:pos x="6" y="749"/>
                </a:cxn>
                <a:cxn ang="0">
                  <a:pos x="10" y="708"/>
                </a:cxn>
                <a:cxn ang="0">
                  <a:pos x="14" y="667"/>
                </a:cxn>
                <a:cxn ang="0">
                  <a:pos x="20" y="626"/>
                </a:cxn>
                <a:cxn ang="0">
                  <a:pos x="24" y="583"/>
                </a:cxn>
                <a:cxn ang="0">
                  <a:pos x="27" y="540"/>
                </a:cxn>
                <a:cxn ang="0">
                  <a:pos x="30" y="498"/>
                </a:cxn>
                <a:cxn ang="0">
                  <a:pos x="32" y="454"/>
                </a:cxn>
                <a:cxn ang="0">
                  <a:pos x="32" y="411"/>
                </a:cxn>
                <a:cxn ang="0">
                  <a:pos x="110" y="378"/>
                </a:cxn>
                <a:cxn ang="0">
                  <a:pos x="188" y="344"/>
                </a:cxn>
                <a:cxn ang="0">
                  <a:pos x="264" y="308"/>
                </a:cxn>
                <a:cxn ang="0">
                  <a:pos x="341" y="270"/>
                </a:cxn>
                <a:cxn ang="0">
                  <a:pos x="415" y="232"/>
                </a:cxn>
                <a:cxn ang="0">
                  <a:pos x="489" y="190"/>
                </a:cxn>
                <a:cxn ang="0">
                  <a:pos x="562" y="148"/>
                </a:cxn>
                <a:cxn ang="0">
                  <a:pos x="635" y="101"/>
                </a:cxn>
                <a:cxn ang="0">
                  <a:pos x="706" y="53"/>
                </a:cxn>
                <a:cxn ang="0">
                  <a:pos x="776" y="0"/>
                </a:cxn>
                <a:cxn ang="0">
                  <a:pos x="776" y="45"/>
                </a:cxn>
                <a:cxn ang="0">
                  <a:pos x="776" y="45"/>
                </a:cxn>
              </a:cxnLst>
              <a:rect l="0" t="0" r="r" b="b"/>
              <a:pathLst>
                <a:path w="776" h="828">
                  <a:moveTo>
                    <a:pt x="776" y="45"/>
                  </a:moveTo>
                  <a:lnTo>
                    <a:pt x="705" y="131"/>
                  </a:lnTo>
                  <a:lnTo>
                    <a:pt x="633" y="214"/>
                  </a:lnTo>
                  <a:lnTo>
                    <a:pt x="557" y="295"/>
                  </a:lnTo>
                  <a:lnTo>
                    <a:pt x="480" y="374"/>
                  </a:lnTo>
                  <a:lnTo>
                    <a:pt x="401" y="452"/>
                  </a:lnTo>
                  <a:lnTo>
                    <a:pt x="321" y="528"/>
                  </a:lnTo>
                  <a:lnTo>
                    <a:pt x="241" y="603"/>
                  </a:lnTo>
                  <a:lnTo>
                    <a:pt x="160" y="678"/>
                  </a:lnTo>
                  <a:lnTo>
                    <a:pt x="80" y="753"/>
                  </a:lnTo>
                  <a:lnTo>
                    <a:pt x="0" y="828"/>
                  </a:lnTo>
                  <a:lnTo>
                    <a:pt x="2" y="788"/>
                  </a:lnTo>
                  <a:lnTo>
                    <a:pt x="6" y="749"/>
                  </a:lnTo>
                  <a:lnTo>
                    <a:pt x="10" y="708"/>
                  </a:lnTo>
                  <a:lnTo>
                    <a:pt x="14" y="667"/>
                  </a:lnTo>
                  <a:lnTo>
                    <a:pt x="20" y="626"/>
                  </a:lnTo>
                  <a:lnTo>
                    <a:pt x="24" y="583"/>
                  </a:lnTo>
                  <a:lnTo>
                    <a:pt x="27" y="540"/>
                  </a:lnTo>
                  <a:lnTo>
                    <a:pt x="30" y="498"/>
                  </a:lnTo>
                  <a:lnTo>
                    <a:pt x="32" y="454"/>
                  </a:lnTo>
                  <a:lnTo>
                    <a:pt x="32" y="411"/>
                  </a:lnTo>
                  <a:lnTo>
                    <a:pt x="110" y="378"/>
                  </a:lnTo>
                  <a:lnTo>
                    <a:pt x="188" y="344"/>
                  </a:lnTo>
                  <a:lnTo>
                    <a:pt x="264" y="308"/>
                  </a:lnTo>
                  <a:lnTo>
                    <a:pt x="341" y="270"/>
                  </a:lnTo>
                  <a:lnTo>
                    <a:pt x="415" y="232"/>
                  </a:lnTo>
                  <a:lnTo>
                    <a:pt x="489" y="190"/>
                  </a:lnTo>
                  <a:lnTo>
                    <a:pt x="562" y="148"/>
                  </a:lnTo>
                  <a:lnTo>
                    <a:pt x="635" y="101"/>
                  </a:lnTo>
                  <a:lnTo>
                    <a:pt x="706" y="53"/>
                  </a:lnTo>
                  <a:lnTo>
                    <a:pt x="776" y="0"/>
                  </a:lnTo>
                  <a:lnTo>
                    <a:pt x="776" y="45"/>
                  </a:lnTo>
                  <a:lnTo>
                    <a:pt x="776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xmlns="" id="{C0DB059C-58DB-5440-B46F-1B99964CD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757"/>
              <a:ext cx="157" cy="337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307" y="41"/>
                </a:cxn>
                <a:cxn ang="0">
                  <a:pos x="303" y="83"/>
                </a:cxn>
                <a:cxn ang="0">
                  <a:pos x="301" y="127"/>
                </a:cxn>
                <a:cxn ang="0">
                  <a:pos x="300" y="172"/>
                </a:cxn>
                <a:cxn ang="0">
                  <a:pos x="297" y="217"/>
                </a:cxn>
                <a:cxn ang="0">
                  <a:pos x="295" y="261"/>
                </a:cxn>
                <a:cxn ang="0">
                  <a:pos x="293" y="307"/>
                </a:cxn>
                <a:cxn ang="0">
                  <a:pos x="289" y="351"/>
                </a:cxn>
                <a:cxn ang="0">
                  <a:pos x="284" y="395"/>
                </a:cxn>
                <a:cxn ang="0">
                  <a:pos x="275" y="438"/>
                </a:cxn>
                <a:cxn ang="0">
                  <a:pos x="248" y="461"/>
                </a:cxn>
                <a:cxn ang="0">
                  <a:pos x="223" y="489"/>
                </a:cxn>
                <a:cxn ang="0">
                  <a:pos x="198" y="519"/>
                </a:cxn>
                <a:cxn ang="0">
                  <a:pos x="174" y="549"/>
                </a:cxn>
                <a:cxn ang="0">
                  <a:pos x="149" y="578"/>
                </a:cxn>
                <a:cxn ang="0">
                  <a:pos x="125" y="607"/>
                </a:cxn>
                <a:cxn ang="0">
                  <a:pos x="97" y="632"/>
                </a:cxn>
                <a:cxn ang="0">
                  <a:pos x="68" y="652"/>
                </a:cxn>
                <a:cxn ang="0">
                  <a:pos x="36" y="666"/>
                </a:cxn>
                <a:cxn ang="0">
                  <a:pos x="0" y="672"/>
                </a:cxn>
                <a:cxn ang="0">
                  <a:pos x="3" y="642"/>
                </a:cxn>
                <a:cxn ang="0">
                  <a:pos x="6" y="613"/>
                </a:cxn>
                <a:cxn ang="0">
                  <a:pos x="12" y="583"/>
                </a:cxn>
                <a:cxn ang="0">
                  <a:pos x="18" y="552"/>
                </a:cxn>
                <a:cxn ang="0">
                  <a:pos x="25" y="522"/>
                </a:cxn>
                <a:cxn ang="0">
                  <a:pos x="33" y="492"/>
                </a:cxn>
                <a:cxn ang="0">
                  <a:pos x="41" y="462"/>
                </a:cxn>
                <a:cxn ang="0">
                  <a:pos x="51" y="432"/>
                </a:cxn>
                <a:cxn ang="0">
                  <a:pos x="60" y="402"/>
                </a:cxn>
                <a:cxn ang="0">
                  <a:pos x="69" y="373"/>
                </a:cxn>
                <a:cxn ang="0">
                  <a:pos x="81" y="357"/>
                </a:cxn>
                <a:cxn ang="0">
                  <a:pos x="95" y="344"/>
                </a:cxn>
                <a:cxn ang="0">
                  <a:pos x="110" y="331"/>
                </a:cxn>
                <a:cxn ang="0">
                  <a:pos x="126" y="320"/>
                </a:cxn>
                <a:cxn ang="0">
                  <a:pos x="141" y="309"/>
                </a:cxn>
                <a:cxn ang="0">
                  <a:pos x="156" y="299"/>
                </a:cxn>
                <a:cxn ang="0">
                  <a:pos x="168" y="286"/>
                </a:cxn>
                <a:cxn ang="0">
                  <a:pos x="180" y="272"/>
                </a:cxn>
                <a:cxn ang="0">
                  <a:pos x="188" y="256"/>
                </a:cxn>
                <a:cxn ang="0">
                  <a:pos x="192" y="237"/>
                </a:cxn>
                <a:cxn ang="0">
                  <a:pos x="181" y="211"/>
                </a:cxn>
                <a:cxn ang="0">
                  <a:pos x="177" y="187"/>
                </a:cxn>
                <a:cxn ang="0">
                  <a:pos x="178" y="162"/>
                </a:cxn>
                <a:cxn ang="0">
                  <a:pos x="183" y="140"/>
                </a:cxn>
                <a:cxn ang="0">
                  <a:pos x="192" y="117"/>
                </a:cxn>
                <a:cxn ang="0">
                  <a:pos x="204" y="96"/>
                </a:cxn>
                <a:cxn ang="0">
                  <a:pos x="217" y="75"/>
                </a:cxn>
                <a:cxn ang="0">
                  <a:pos x="232" y="53"/>
                </a:cxn>
                <a:cxn ang="0">
                  <a:pos x="247" y="33"/>
                </a:cxn>
                <a:cxn ang="0">
                  <a:pos x="261" y="13"/>
                </a:cxn>
                <a:cxn ang="0">
                  <a:pos x="268" y="12"/>
                </a:cxn>
                <a:cxn ang="0">
                  <a:pos x="272" y="10"/>
                </a:cxn>
                <a:cxn ang="0">
                  <a:pos x="277" y="7"/>
                </a:cxn>
                <a:cxn ang="0">
                  <a:pos x="282" y="5"/>
                </a:cxn>
                <a:cxn ang="0">
                  <a:pos x="287" y="3"/>
                </a:cxn>
                <a:cxn ang="0">
                  <a:pos x="292" y="2"/>
                </a:cxn>
                <a:cxn ang="0">
                  <a:pos x="296" y="1"/>
                </a:cxn>
                <a:cxn ang="0">
                  <a:pos x="302" y="0"/>
                </a:cxn>
                <a:cxn ang="0">
                  <a:pos x="307" y="0"/>
                </a:cxn>
                <a:cxn ang="0">
                  <a:pos x="312" y="0"/>
                </a:cxn>
                <a:cxn ang="0">
                  <a:pos x="312" y="0"/>
                </a:cxn>
              </a:cxnLst>
              <a:rect l="0" t="0" r="r" b="b"/>
              <a:pathLst>
                <a:path w="312" h="672">
                  <a:moveTo>
                    <a:pt x="312" y="0"/>
                  </a:moveTo>
                  <a:lnTo>
                    <a:pt x="307" y="41"/>
                  </a:lnTo>
                  <a:lnTo>
                    <a:pt x="303" y="83"/>
                  </a:lnTo>
                  <a:lnTo>
                    <a:pt x="301" y="127"/>
                  </a:lnTo>
                  <a:lnTo>
                    <a:pt x="300" y="172"/>
                  </a:lnTo>
                  <a:lnTo>
                    <a:pt x="297" y="217"/>
                  </a:lnTo>
                  <a:lnTo>
                    <a:pt x="295" y="261"/>
                  </a:lnTo>
                  <a:lnTo>
                    <a:pt x="293" y="307"/>
                  </a:lnTo>
                  <a:lnTo>
                    <a:pt x="289" y="351"/>
                  </a:lnTo>
                  <a:lnTo>
                    <a:pt x="284" y="395"/>
                  </a:lnTo>
                  <a:lnTo>
                    <a:pt x="275" y="438"/>
                  </a:lnTo>
                  <a:lnTo>
                    <a:pt x="248" y="461"/>
                  </a:lnTo>
                  <a:lnTo>
                    <a:pt x="223" y="489"/>
                  </a:lnTo>
                  <a:lnTo>
                    <a:pt x="198" y="519"/>
                  </a:lnTo>
                  <a:lnTo>
                    <a:pt x="174" y="549"/>
                  </a:lnTo>
                  <a:lnTo>
                    <a:pt x="149" y="578"/>
                  </a:lnTo>
                  <a:lnTo>
                    <a:pt x="125" y="607"/>
                  </a:lnTo>
                  <a:lnTo>
                    <a:pt x="97" y="632"/>
                  </a:lnTo>
                  <a:lnTo>
                    <a:pt x="68" y="652"/>
                  </a:lnTo>
                  <a:lnTo>
                    <a:pt x="36" y="666"/>
                  </a:lnTo>
                  <a:lnTo>
                    <a:pt x="0" y="672"/>
                  </a:lnTo>
                  <a:lnTo>
                    <a:pt x="3" y="642"/>
                  </a:lnTo>
                  <a:lnTo>
                    <a:pt x="6" y="613"/>
                  </a:lnTo>
                  <a:lnTo>
                    <a:pt x="12" y="583"/>
                  </a:lnTo>
                  <a:lnTo>
                    <a:pt x="18" y="552"/>
                  </a:lnTo>
                  <a:lnTo>
                    <a:pt x="25" y="522"/>
                  </a:lnTo>
                  <a:lnTo>
                    <a:pt x="33" y="492"/>
                  </a:lnTo>
                  <a:lnTo>
                    <a:pt x="41" y="462"/>
                  </a:lnTo>
                  <a:lnTo>
                    <a:pt x="51" y="432"/>
                  </a:lnTo>
                  <a:lnTo>
                    <a:pt x="60" y="402"/>
                  </a:lnTo>
                  <a:lnTo>
                    <a:pt x="69" y="373"/>
                  </a:lnTo>
                  <a:lnTo>
                    <a:pt x="81" y="357"/>
                  </a:lnTo>
                  <a:lnTo>
                    <a:pt x="95" y="344"/>
                  </a:lnTo>
                  <a:lnTo>
                    <a:pt x="110" y="331"/>
                  </a:lnTo>
                  <a:lnTo>
                    <a:pt x="126" y="320"/>
                  </a:lnTo>
                  <a:lnTo>
                    <a:pt x="141" y="309"/>
                  </a:lnTo>
                  <a:lnTo>
                    <a:pt x="156" y="299"/>
                  </a:lnTo>
                  <a:lnTo>
                    <a:pt x="168" y="286"/>
                  </a:lnTo>
                  <a:lnTo>
                    <a:pt x="180" y="272"/>
                  </a:lnTo>
                  <a:lnTo>
                    <a:pt x="188" y="256"/>
                  </a:lnTo>
                  <a:lnTo>
                    <a:pt x="192" y="237"/>
                  </a:lnTo>
                  <a:lnTo>
                    <a:pt x="181" y="211"/>
                  </a:lnTo>
                  <a:lnTo>
                    <a:pt x="177" y="187"/>
                  </a:lnTo>
                  <a:lnTo>
                    <a:pt x="178" y="162"/>
                  </a:lnTo>
                  <a:lnTo>
                    <a:pt x="183" y="140"/>
                  </a:lnTo>
                  <a:lnTo>
                    <a:pt x="192" y="117"/>
                  </a:lnTo>
                  <a:lnTo>
                    <a:pt x="204" y="96"/>
                  </a:lnTo>
                  <a:lnTo>
                    <a:pt x="217" y="75"/>
                  </a:lnTo>
                  <a:lnTo>
                    <a:pt x="232" y="53"/>
                  </a:lnTo>
                  <a:lnTo>
                    <a:pt x="247" y="33"/>
                  </a:lnTo>
                  <a:lnTo>
                    <a:pt x="261" y="13"/>
                  </a:lnTo>
                  <a:lnTo>
                    <a:pt x="268" y="12"/>
                  </a:lnTo>
                  <a:lnTo>
                    <a:pt x="272" y="10"/>
                  </a:lnTo>
                  <a:lnTo>
                    <a:pt x="277" y="7"/>
                  </a:lnTo>
                  <a:lnTo>
                    <a:pt x="282" y="5"/>
                  </a:lnTo>
                  <a:lnTo>
                    <a:pt x="287" y="3"/>
                  </a:lnTo>
                  <a:lnTo>
                    <a:pt x="292" y="2"/>
                  </a:lnTo>
                  <a:lnTo>
                    <a:pt x="296" y="1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xmlns="" id="{A75FBFEC-CC8D-1149-968A-3E2087CD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068"/>
              <a:ext cx="9" cy="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lnTo>
                    <a:pt x="0" y="1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schemeClr val="accent4"/>
                </a:solidFill>
                <a:latin typeface="+mn-lt"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xmlns="" id="{8182964C-C0B4-1D42-8B1B-5D5122E0DFD1}"/>
              </a:ext>
            </a:extLst>
          </p:cNvPr>
          <p:cNvGrpSpPr/>
          <p:nvPr/>
        </p:nvGrpSpPr>
        <p:grpSpPr>
          <a:xfrm>
            <a:off x="1921644" y="1225456"/>
            <a:ext cx="2416496" cy="1100571"/>
            <a:chOff x="1921644" y="1225456"/>
            <a:chExt cx="2416496" cy="1100571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D65C2211-B477-C448-8B15-6EAA2029AC3E}"/>
                </a:ext>
              </a:extLst>
            </p:cNvPr>
            <p:cNvSpPr txBox="1"/>
            <p:nvPr/>
          </p:nvSpPr>
          <p:spPr>
            <a:xfrm>
              <a:off x="1921644" y="1877915"/>
              <a:ext cx="2416496" cy="448112"/>
            </a:xfrm>
            <a:prstGeom prst="rect">
              <a:avLst/>
            </a:prstGeom>
            <a:ln w="28575">
              <a:noFill/>
            </a:ln>
          </p:spPr>
          <p:txBody>
            <a:bodyPr wrap="square" tIns="216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dirty="0">
                  <a:solidFill>
                    <a:schemeClr val="accent1"/>
                  </a:solidFill>
                </a:rPr>
                <a:t>b</a:t>
              </a:r>
              <a:r>
                <a:rPr lang="fr-FR" sz="2400" dirty="0"/>
                <a:t> = </a:t>
              </a:r>
              <a:r>
                <a:rPr lang="fr-FR" sz="2400" dirty="0">
                  <a:solidFill>
                    <a:schemeClr val="tx2"/>
                  </a:solidFill>
                </a:rPr>
                <a:t>g</a:t>
              </a:r>
              <a:r>
                <a:rPr lang="fr-FR" sz="2800" baseline="30000" dirty="0">
                  <a:solidFill>
                    <a:schemeClr val="accent1"/>
                  </a:solidFill>
                </a:rPr>
                <a:t>D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mod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p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xmlns="" id="{F3C5D1C0-76BA-F14B-A083-0D18DD755E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51720" y="1688136"/>
              <a:ext cx="1914818" cy="2235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D570A739-AFC3-3F4D-9D5F-F94680995EA7}"/>
                </a:ext>
              </a:extLst>
            </p:cNvPr>
            <p:cNvSpPr txBox="1"/>
            <p:nvPr/>
          </p:nvSpPr>
          <p:spPr>
            <a:xfrm>
              <a:off x="1954107" y="1225456"/>
              <a:ext cx="1979644" cy="508256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dirty="0">
                  <a:solidFill>
                    <a:schemeClr val="tx2"/>
                  </a:solidFill>
                </a:rPr>
                <a:t>a</a:t>
              </a:r>
              <a:r>
                <a:rPr lang="fr-FR" sz="2400" dirty="0"/>
                <a:t> = </a:t>
              </a:r>
              <a:r>
                <a:rPr lang="fr-FR" sz="2400" dirty="0">
                  <a:solidFill>
                    <a:schemeClr val="tx2"/>
                  </a:solidFill>
                </a:rPr>
                <a:t>g</a:t>
              </a:r>
              <a:r>
                <a:rPr lang="fr-FR" sz="2800" baseline="30000" dirty="0">
                  <a:solidFill>
                    <a:schemeClr val="tx2"/>
                  </a:solidFill>
                </a:rPr>
                <a:t>A</a:t>
              </a:r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mod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p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xmlns="" id="{18C82A80-5D01-1E49-8C63-2B62717D87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57424" y="2283794"/>
              <a:ext cx="1876327" cy="2190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805CCD57-53D8-A84E-8636-25F393086AEC}"/>
              </a:ext>
            </a:extLst>
          </p:cNvPr>
          <p:cNvSpPr txBox="1"/>
          <p:nvPr/>
        </p:nvSpPr>
        <p:spPr>
          <a:xfrm>
            <a:off x="81610" y="2948808"/>
            <a:ext cx="2319866" cy="87226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 tIns="57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    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accent1"/>
                </a:solidFill>
              </a:rPr>
              <a:t>D</a:t>
            </a:r>
            <a:r>
              <a:rPr lang="fr-FR" sz="2800" baseline="30000" dirty="0">
                <a:solidFill>
                  <a:schemeClr val="tx2"/>
                </a:solidFill>
              </a:rPr>
              <a:t>A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126E6388-D937-1B48-BCF1-020BF08BE754}"/>
              </a:ext>
            </a:extLst>
          </p:cNvPr>
          <p:cNvSpPr txBox="1"/>
          <p:nvPr/>
        </p:nvSpPr>
        <p:spPr>
          <a:xfrm>
            <a:off x="6688535" y="2948808"/>
            <a:ext cx="2371035" cy="87226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 tIns="57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kB </a:t>
            </a:r>
            <a:r>
              <a:rPr lang="fr-FR" sz="2400" kern="0" dirty="0"/>
              <a:t>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accent1"/>
                </a:solidFill>
              </a:rPr>
              <a:t>D</a:t>
            </a:r>
            <a:r>
              <a:rPr lang="fr-FR" sz="2800" baseline="30000" dirty="0">
                <a:solidFill>
                  <a:schemeClr val="tx2"/>
                </a:solidFill>
              </a:rPr>
              <a:t>B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 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0A5CA02-5454-CA4D-ABC9-325BDF5FE6FB}"/>
              </a:ext>
            </a:extLst>
          </p:cNvPr>
          <p:cNvSpPr/>
          <p:nvPr/>
        </p:nvSpPr>
        <p:spPr>
          <a:xfrm>
            <a:off x="515902" y="1531862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</a:rPr>
              <a:t>A</a:t>
            </a:r>
            <a:endParaRPr lang="fr-FR" sz="2200">
              <a:solidFill>
                <a:schemeClr val="tx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8A79AE8-7BE0-F244-8155-AB66D359DE22}"/>
              </a:ext>
            </a:extLst>
          </p:cNvPr>
          <p:cNvSpPr/>
          <p:nvPr/>
        </p:nvSpPr>
        <p:spPr>
          <a:xfrm>
            <a:off x="8248003" y="1478845"/>
            <a:ext cx="372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</a:rPr>
              <a:t>B</a:t>
            </a:r>
            <a:endParaRPr lang="fr-FR" sz="2200">
              <a:solidFill>
                <a:schemeClr val="tx2"/>
              </a:solidFill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xmlns="" id="{56D4D282-BEAB-B146-91BD-EC5F95412BEC}"/>
              </a:ext>
            </a:extLst>
          </p:cNvPr>
          <p:cNvGrpSpPr/>
          <p:nvPr/>
        </p:nvGrpSpPr>
        <p:grpSpPr>
          <a:xfrm>
            <a:off x="5201837" y="1216138"/>
            <a:ext cx="2106467" cy="1066552"/>
            <a:chOff x="5201837" y="1216138"/>
            <a:chExt cx="2106467" cy="1066552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5449FB6E-30EB-724A-869F-419F26FA02C4}"/>
                </a:ext>
              </a:extLst>
            </p:cNvPr>
            <p:cNvSpPr txBox="1"/>
            <p:nvPr/>
          </p:nvSpPr>
          <p:spPr>
            <a:xfrm>
              <a:off x="5284993" y="1828760"/>
              <a:ext cx="2023311" cy="448112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dirty="0">
                  <a:solidFill>
                    <a:schemeClr val="tx2"/>
                  </a:solidFill>
                </a:rPr>
                <a:t>b</a:t>
              </a:r>
              <a:r>
                <a:rPr lang="fr-FR" sz="2400" dirty="0"/>
                <a:t> = </a:t>
              </a:r>
              <a:r>
                <a:rPr lang="fr-FR" sz="2400" dirty="0">
                  <a:solidFill>
                    <a:schemeClr val="tx2"/>
                  </a:solidFill>
                </a:rPr>
                <a:t>g</a:t>
              </a:r>
              <a:r>
                <a:rPr lang="fr-FR" sz="2800" baseline="30000" dirty="0">
                  <a:solidFill>
                    <a:schemeClr val="tx2"/>
                  </a:solidFill>
                </a:rPr>
                <a:t>B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mod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p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xmlns="" id="{74DBD585-1F2D-5F49-B7A6-D03BCC4281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07422" y="1701696"/>
              <a:ext cx="2000882" cy="1397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07A49BC6-E14D-844A-B803-CCCCD6C6EAE9}"/>
                </a:ext>
              </a:extLst>
            </p:cNvPr>
            <p:cNvSpPr txBox="1"/>
            <p:nvPr/>
          </p:nvSpPr>
          <p:spPr>
            <a:xfrm>
              <a:off x="5201837" y="1216138"/>
              <a:ext cx="2005677" cy="508256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dirty="0">
                  <a:solidFill>
                    <a:schemeClr val="accent1"/>
                  </a:solidFill>
                </a:rPr>
                <a:t>a</a:t>
              </a:r>
              <a:r>
                <a:rPr lang="fr-FR" sz="2400" dirty="0"/>
                <a:t> = </a:t>
              </a:r>
              <a:r>
                <a:rPr lang="fr-FR" sz="2400" dirty="0">
                  <a:solidFill>
                    <a:schemeClr val="tx2"/>
                  </a:solidFill>
                </a:rPr>
                <a:t>g</a:t>
              </a:r>
              <a:r>
                <a:rPr lang="fr-FR" sz="2800" baseline="30000" dirty="0">
                  <a:solidFill>
                    <a:schemeClr val="accent1"/>
                  </a:solidFill>
                </a:rPr>
                <a:t>D</a:t>
              </a:r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mod</a:t>
              </a:r>
              <a:r>
                <a:rPr lang="fr-FR" sz="24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p</a:t>
              </a:r>
              <a:endParaRPr kumimoji="0" lang="fr-FR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672A2164-A507-994C-8224-CFFD75197D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84153" y="2259355"/>
              <a:ext cx="1998390" cy="2333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4867484D-71E4-B24C-A524-A6D50C3E861F}"/>
              </a:ext>
            </a:extLst>
          </p:cNvPr>
          <p:cNvSpPr txBox="1"/>
          <p:nvPr/>
        </p:nvSpPr>
        <p:spPr>
          <a:xfrm>
            <a:off x="4127775" y="1413538"/>
            <a:ext cx="1164305" cy="1117719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6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👹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427DE63-39F5-2343-9501-ABDA57E095C1}"/>
              </a:ext>
            </a:extLst>
          </p:cNvPr>
          <p:cNvSpPr/>
          <p:nvPr/>
        </p:nvSpPr>
        <p:spPr>
          <a:xfrm>
            <a:off x="4466385" y="1045279"/>
            <a:ext cx="388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>
                <a:solidFill>
                  <a:schemeClr val="accent1"/>
                </a:solidFill>
              </a:rPr>
              <a:t>D</a:t>
            </a:r>
            <a:endParaRPr lang="fr-FR" sz="2200">
              <a:solidFill>
                <a:schemeClr val="accent1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3B4107F6-D3A7-9B46-9EAA-12827A4552F6}"/>
              </a:ext>
            </a:extLst>
          </p:cNvPr>
          <p:cNvSpPr txBox="1"/>
          <p:nvPr/>
        </p:nvSpPr>
        <p:spPr>
          <a:xfrm>
            <a:off x="3359488" y="2561010"/>
            <a:ext cx="2371035" cy="164785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 tIns="57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kA </a:t>
            </a:r>
            <a:r>
              <a:rPr lang="fr-FR" sz="2400" kern="0" dirty="0"/>
              <a:t>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tx2"/>
                </a:solidFill>
              </a:rPr>
              <a:t>A</a:t>
            </a:r>
            <a:r>
              <a:rPr lang="fr-FR" sz="2800" baseline="30000" dirty="0">
                <a:solidFill>
                  <a:schemeClr val="accent1"/>
                </a:solidFill>
              </a:rPr>
              <a:t>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kB</a:t>
            </a:r>
            <a:r>
              <a:rPr lang="fr-FR" sz="2400" kern="0" dirty="0"/>
              <a:t> = </a:t>
            </a:r>
            <a:r>
              <a:rPr lang="fr-FR" sz="2400" kern="0" dirty="0">
                <a:solidFill>
                  <a:schemeClr val="tx2"/>
                </a:solidFill>
              </a:rPr>
              <a:t>b</a:t>
            </a:r>
            <a:r>
              <a:rPr lang="fr-FR" sz="2800" kern="0" baseline="30000" dirty="0">
                <a:solidFill>
                  <a:schemeClr val="accent1"/>
                </a:solidFill>
              </a:rPr>
              <a:t>D</a:t>
            </a:r>
            <a:r>
              <a:rPr lang="fr-FR" sz="2400" kern="0" dirty="0"/>
              <a:t> mod 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kA </a:t>
            </a:r>
            <a:r>
              <a:rPr lang="fr-FR" sz="2400" kern="0" dirty="0"/>
              <a:t>=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800" baseline="30000" dirty="0">
                <a:solidFill>
                  <a:schemeClr val="tx2"/>
                </a:solidFill>
              </a:rPr>
              <a:t>B</a:t>
            </a:r>
            <a:r>
              <a:rPr lang="fr-FR" sz="2800" baseline="30000" dirty="0">
                <a:solidFill>
                  <a:schemeClr val="accent1"/>
                </a:solidFill>
              </a:rPr>
              <a:t>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mod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/>
              <a:t>p</a:t>
            </a:r>
            <a:r>
              <a:rPr lang="fr-FR" sz="2400" dirty="0">
                <a:solidFill>
                  <a:schemeClr val="tx2"/>
                </a:solidFill>
              </a:rPr>
              <a:t> 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1BFEB965-683E-AA49-870C-B7CD53845A3B}"/>
              </a:ext>
            </a:extLst>
          </p:cNvPr>
          <p:cNvSpPr txBox="1"/>
          <p:nvPr/>
        </p:nvSpPr>
        <p:spPr>
          <a:xfrm>
            <a:off x="549905" y="5060600"/>
            <a:ext cx="8044190" cy="96068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Les attaques </a:t>
            </a:r>
            <a:r>
              <a:rPr kumimoji="0" lang="fr-FR" sz="28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man in the middle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sont nombreuses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et souvent le prélude à des attaques plus fortes</a:t>
            </a:r>
            <a:endParaRPr kumimoji="0" lang="fr-FR" sz="2800" b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58866EA-7377-134B-B469-AB500321C8E5}"/>
              </a:ext>
            </a:extLst>
          </p:cNvPr>
          <p:cNvGrpSpPr/>
          <p:nvPr/>
        </p:nvGrpSpPr>
        <p:grpSpPr>
          <a:xfrm>
            <a:off x="2401476" y="3212976"/>
            <a:ext cx="4275435" cy="1584176"/>
            <a:chOff x="2401476" y="3212976"/>
            <a:chExt cx="4275435" cy="1584176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153E891B-54BD-A44B-8740-7C91254FA3CC}"/>
                </a:ext>
              </a:extLst>
            </p:cNvPr>
            <p:cNvSpPr txBox="1"/>
            <p:nvPr/>
          </p:nvSpPr>
          <p:spPr>
            <a:xfrm>
              <a:off x="3202550" y="4349040"/>
              <a:ext cx="2784737" cy="448112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algn="l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le démon sait tout !</a:t>
              </a:r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xmlns="" id="{08F50B0A-802E-814C-82A3-C99AC69074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01476" y="3212976"/>
              <a:ext cx="946388" cy="3600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xmlns="" id="{CF42CEB3-A2F3-DB4D-ADDA-990026990A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30523" y="3610724"/>
              <a:ext cx="946388" cy="3600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1B9E9C86-7090-3641-942C-F8F5CB8EE98D}"/>
              </a:ext>
            </a:extLst>
          </p:cNvPr>
          <p:cNvSpPr txBox="1"/>
          <p:nvPr/>
        </p:nvSpPr>
        <p:spPr>
          <a:xfrm>
            <a:off x="1589521" y="6176244"/>
            <a:ext cx="6240811" cy="387967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i="1" kern="0" dirty="0"/>
              <a:t>Désolé, la planche de la vidéo était trop compliqée….</a:t>
            </a:r>
            <a:endParaRPr kumimoji="0" lang="fr-FR" sz="2000" b="0" i="1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80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73" grpId="0"/>
      <p:bldP spid="74" grpId="0"/>
      <p:bldP spid="77" grpId="1" animBg="1"/>
      <p:bldP spid="80" grpId="0" animBg="1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84CF60C-B430-FB42-89DC-4313965F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480" y="801181"/>
            <a:ext cx="9314000" cy="1770485"/>
          </a:xfrm>
        </p:spPr>
        <p:txBody>
          <a:bodyPr/>
          <a:lstStyle/>
          <a:p>
            <a:r>
              <a:rPr lang="fr-FR"/>
              <a:t>Idée géniale de </a:t>
            </a:r>
            <a:r>
              <a:rPr lang="fr-FR">
                <a:solidFill>
                  <a:schemeClr val="tx2"/>
                </a:solidFill>
              </a:rPr>
              <a:t>Diffie </a:t>
            </a:r>
            <a:r>
              <a:rPr lang="fr-FR"/>
              <a:t>et</a:t>
            </a:r>
            <a:r>
              <a:rPr lang="fr-FR">
                <a:solidFill>
                  <a:schemeClr val="tx2"/>
                </a:solidFill>
              </a:rPr>
              <a:t> Hellman</a:t>
            </a:r>
            <a:r>
              <a:rPr lang="fr-FR"/>
              <a:t> (et autres), implémentée aussi dans RSA (</a:t>
            </a:r>
            <a:r>
              <a:rPr lang="fr-FR">
                <a:solidFill>
                  <a:schemeClr val="tx2"/>
                </a:solidFill>
              </a:rPr>
              <a:t>Rivest</a:t>
            </a:r>
            <a:r>
              <a:rPr lang="fr-FR"/>
              <a:t>-</a:t>
            </a:r>
            <a:r>
              <a:rPr lang="fr-FR">
                <a:solidFill>
                  <a:schemeClr val="tx2"/>
                </a:solidFill>
              </a:rPr>
              <a:t>Shamir</a:t>
            </a:r>
            <a:r>
              <a:rPr lang="fr-FR"/>
              <a:t>-</a:t>
            </a:r>
            <a:r>
              <a:rPr lang="fr-FR">
                <a:solidFill>
                  <a:schemeClr val="tx2"/>
                </a:solidFill>
              </a:rPr>
              <a:t>Adleman</a:t>
            </a:r>
            <a:r>
              <a:rPr lang="fr-FR"/>
              <a:t>)</a:t>
            </a:r>
          </a:p>
          <a:p>
            <a:r>
              <a:rPr lang="fr-FR"/>
              <a:t>Utiliser </a:t>
            </a:r>
            <a:r>
              <a:rPr lang="fr-FR">
                <a:solidFill>
                  <a:schemeClr val="tx2"/>
                </a:solidFill>
              </a:rPr>
              <a:t>deux clefs</a:t>
            </a:r>
            <a:r>
              <a:rPr lang="fr-FR"/>
              <a:t>, l’une </a:t>
            </a:r>
            <a:r>
              <a:rPr lang="fr-FR">
                <a:solidFill>
                  <a:schemeClr val="tx2"/>
                </a:solidFill>
              </a:rPr>
              <a:t>Xpub</a:t>
            </a:r>
            <a:r>
              <a:rPr lang="fr-FR"/>
              <a:t> publique et l’autre </a:t>
            </a:r>
            <a:r>
              <a:rPr lang="fr-FR">
                <a:solidFill>
                  <a:schemeClr val="accent4"/>
                </a:solidFill>
              </a:rPr>
              <a:t>Xpriv</a:t>
            </a:r>
            <a:r>
              <a:rPr lang="fr-FR"/>
              <a:t> privée,</a:t>
            </a:r>
          </a:p>
          <a:p>
            <a:pPr marL="0" indent="0">
              <a:buNone/>
            </a:pPr>
            <a:r>
              <a:rPr lang="fr-FR" sz="2000"/>
              <a:t>   </a:t>
            </a:r>
            <a:r>
              <a:rPr lang="fr-FR"/>
              <a:t>telles que {{</a:t>
            </a:r>
            <a:r>
              <a:rPr lang="fr-FR">
                <a:solidFill>
                  <a:schemeClr val="accent2"/>
                </a:solidFill>
              </a:rPr>
              <a:t>m</a:t>
            </a:r>
            <a:r>
              <a:rPr lang="fr-FR"/>
              <a:t>}</a:t>
            </a:r>
            <a:r>
              <a:rPr lang="fr-FR" sz="2800" baseline="-25000">
                <a:solidFill>
                  <a:schemeClr val="accent4"/>
                </a:solidFill>
              </a:rPr>
              <a:t>Xpriv</a:t>
            </a:r>
            <a:r>
              <a:rPr lang="fr-FR"/>
              <a:t>}</a:t>
            </a:r>
            <a:r>
              <a:rPr lang="fr-FR" sz="2800" baseline="-25000">
                <a:solidFill>
                  <a:schemeClr val="tx2"/>
                </a:solidFill>
              </a:rPr>
              <a:t>Xpub</a:t>
            </a:r>
            <a:r>
              <a:rPr lang="fr-FR"/>
              <a:t> = {{</a:t>
            </a:r>
            <a:r>
              <a:rPr lang="fr-FR">
                <a:solidFill>
                  <a:schemeClr val="accent2"/>
                </a:solidFill>
              </a:rPr>
              <a:t>m</a:t>
            </a:r>
            <a:r>
              <a:rPr lang="fr-FR"/>
              <a:t>}</a:t>
            </a:r>
            <a:r>
              <a:rPr lang="fr-FR" baseline="-25000">
                <a:solidFill>
                  <a:schemeClr val="tx2"/>
                </a:solidFill>
              </a:rPr>
              <a:t>Xpub</a:t>
            </a:r>
            <a:r>
              <a:rPr lang="fr-FR"/>
              <a:t>}</a:t>
            </a:r>
            <a:r>
              <a:rPr lang="fr-FR" baseline="-25000">
                <a:solidFill>
                  <a:schemeClr val="accent4"/>
                </a:solidFill>
              </a:rPr>
              <a:t>Xpriv  </a:t>
            </a:r>
            <a:r>
              <a:rPr lang="fr-FR"/>
              <a:t>= </a:t>
            </a:r>
            <a:r>
              <a:rPr lang="fr-FR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D4D088A9-0A74-844A-8C6D-A9D8F51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Chiffrement asymétrique : 4 cadenas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F18B50-6859-534E-9C79-DD5711F26E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C998483-DB92-354F-A5DA-752E0709D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808216B-5ECC-DA4D-BA18-A2F3C2C5A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745FBAA-E706-1B47-9630-CA298925A1C0}"/>
              </a:ext>
            </a:extLst>
          </p:cNvPr>
          <p:cNvGrpSpPr/>
          <p:nvPr/>
        </p:nvGrpSpPr>
        <p:grpSpPr>
          <a:xfrm>
            <a:off x="1475656" y="3725088"/>
            <a:ext cx="6065949" cy="1166646"/>
            <a:chOff x="1468462" y="4116699"/>
            <a:chExt cx="6065949" cy="1166646"/>
          </a:xfrm>
        </p:grpSpPr>
        <p:pic>
          <p:nvPicPr>
            <p:cNvPr id="9" name="Espace réservé du contenu 6" descr="Donzelle-2.WMF">
              <a:extLst>
                <a:ext uri="{FF2B5EF4-FFF2-40B4-BE49-F238E27FC236}">
                  <a16:creationId xmlns:a16="http://schemas.microsoft.com/office/drawing/2014/main" xmlns="" id="{D7E2D81C-A6F8-E045-9B82-82F4005A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62" y="4116699"/>
              <a:ext cx="978562" cy="11509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45D57F09-FCFE-034F-BF1F-41845B8D64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34958" y="4148415"/>
              <a:ext cx="699453" cy="1134930"/>
              <a:chOff x="2704" y="765"/>
              <a:chExt cx="832" cy="1350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xmlns="" id="{B1E0DEF7-7727-1E43-91AC-5462407CB50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04" y="765"/>
                <a:ext cx="832" cy="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494269CD-4BF7-814D-B94D-2478567D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765"/>
                <a:ext cx="830" cy="1348"/>
              </a:xfrm>
              <a:custGeom>
                <a:avLst/>
                <a:gdLst/>
                <a:ahLst/>
                <a:cxnLst>
                  <a:cxn ang="0">
                    <a:pos x="1573" y="456"/>
                  </a:cxn>
                  <a:cxn ang="0">
                    <a:pos x="1656" y="684"/>
                  </a:cxn>
                  <a:cxn ang="0">
                    <a:pos x="1639" y="816"/>
                  </a:cxn>
                  <a:cxn ang="0">
                    <a:pos x="1605" y="1028"/>
                  </a:cxn>
                  <a:cxn ang="0">
                    <a:pos x="1534" y="1298"/>
                  </a:cxn>
                  <a:cxn ang="0">
                    <a:pos x="1492" y="1436"/>
                  </a:cxn>
                  <a:cxn ang="0">
                    <a:pos x="1482" y="1553"/>
                  </a:cxn>
                  <a:cxn ang="0">
                    <a:pos x="1554" y="1727"/>
                  </a:cxn>
                  <a:cxn ang="0">
                    <a:pos x="1579" y="1841"/>
                  </a:cxn>
                  <a:cxn ang="0">
                    <a:pos x="1529" y="1893"/>
                  </a:cxn>
                  <a:cxn ang="0">
                    <a:pos x="1565" y="1964"/>
                  </a:cxn>
                  <a:cxn ang="0">
                    <a:pos x="1538" y="2036"/>
                  </a:cxn>
                  <a:cxn ang="0">
                    <a:pos x="1550" y="2066"/>
                  </a:cxn>
                  <a:cxn ang="0">
                    <a:pos x="1406" y="2228"/>
                  </a:cxn>
                  <a:cxn ang="0">
                    <a:pos x="1121" y="2498"/>
                  </a:cxn>
                  <a:cxn ang="0">
                    <a:pos x="996" y="2490"/>
                  </a:cxn>
                  <a:cxn ang="0">
                    <a:pos x="969" y="2478"/>
                  </a:cxn>
                  <a:cxn ang="0">
                    <a:pos x="974" y="2461"/>
                  </a:cxn>
                  <a:cxn ang="0">
                    <a:pos x="939" y="2456"/>
                  </a:cxn>
                  <a:cxn ang="0">
                    <a:pos x="809" y="2555"/>
                  </a:cxn>
                  <a:cxn ang="0">
                    <a:pos x="723" y="2588"/>
                  </a:cxn>
                  <a:cxn ang="0">
                    <a:pos x="714" y="2563"/>
                  </a:cxn>
                  <a:cxn ang="0">
                    <a:pos x="585" y="2655"/>
                  </a:cxn>
                  <a:cxn ang="0">
                    <a:pos x="579" y="2649"/>
                  </a:cxn>
                  <a:cxn ang="0">
                    <a:pos x="572" y="2657"/>
                  </a:cxn>
                  <a:cxn ang="0">
                    <a:pos x="567" y="2680"/>
                  </a:cxn>
                  <a:cxn ang="0">
                    <a:pos x="563" y="2689"/>
                  </a:cxn>
                  <a:cxn ang="0">
                    <a:pos x="546" y="2686"/>
                  </a:cxn>
                  <a:cxn ang="0">
                    <a:pos x="553" y="2654"/>
                  </a:cxn>
                  <a:cxn ang="0">
                    <a:pos x="513" y="2670"/>
                  </a:cxn>
                  <a:cxn ang="0">
                    <a:pos x="407" y="2681"/>
                  </a:cxn>
                  <a:cxn ang="0">
                    <a:pos x="336" y="2542"/>
                  </a:cxn>
                  <a:cxn ang="0">
                    <a:pos x="425" y="2286"/>
                  </a:cxn>
                  <a:cxn ang="0">
                    <a:pos x="538" y="2051"/>
                  </a:cxn>
                  <a:cxn ang="0">
                    <a:pos x="586" y="1986"/>
                  </a:cxn>
                  <a:cxn ang="0">
                    <a:pos x="384" y="1821"/>
                  </a:cxn>
                  <a:cxn ang="0">
                    <a:pos x="245" y="1791"/>
                  </a:cxn>
                  <a:cxn ang="0">
                    <a:pos x="179" y="1655"/>
                  </a:cxn>
                  <a:cxn ang="0">
                    <a:pos x="204" y="1516"/>
                  </a:cxn>
                  <a:cxn ang="0">
                    <a:pos x="204" y="1432"/>
                  </a:cxn>
                  <a:cxn ang="0">
                    <a:pos x="173" y="1394"/>
                  </a:cxn>
                  <a:cxn ang="0">
                    <a:pos x="132" y="1344"/>
                  </a:cxn>
                  <a:cxn ang="0">
                    <a:pos x="132" y="1282"/>
                  </a:cxn>
                  <a:cxn ang="0">
                    <a:pos x="179" y="1238"/>
                  </a:cxn>
                  <a:cxn ang="0">
                    <a:pos x="115" y="1160"/>
                  </a:cxn>
                  <a:cxn ang="0">
                    <a:pos x="57" y="1079"/>
                  </a:cxn>
                  <a:cxn ang="0">
                    <a:pos x="24" y="962"/>
                  </a:cxn>
                  <a:cxn ang="0">
                    <a:pos x="0" y="892"/>
                  </a:cxn>
                  <a:cxn ang="0">
                    <a:pos x="0" y="832"/>
                  </a:cxn>
                  <a:cxn ang="0">
                    <a:pos x="142" y="796"/>
                  </a:cxn>
                  <a:cxn ang="0">
                    <a:pos x="162" y="705"/>
                  </a:cxn>
                  <a:cxn ang="0">
                    <a:pos x="143" y="633"/>
                  </a:cxn>
                  <a:cxn ang="0">
                    <a:pos x="212" y="515"/>
                  </a:cxn>
                  <a:cxn ang="0">
                    <a:pos x="265" y="347"/>
                  </a:cxn>
                  <a:cxn ang="0">
                    <a:pos x="579" y="50"/>
                  </a:cxn>
                  <a:cxn ang="0">
                    <a:pos x="1008" y="12"/>
                  </a:cxn>
                  <a:cxn ang="0">
                    <a:pos x="1396" y="149"/>
                  </a:cxn>
                </a:cxnLst>
                <a:rect l="0" t="0" r="r" b="b"/>
                <a:pathLst>
                  <a:path w="1660" h="2697">
                    <a:moveTo>
                      <a:pt x="1486" y="256"/>
                    </a:moveTo>
                    <a:lnTo>
                      <a:pt x="1508" y="295"/>
                    </a:lnTo>
                    <a:lnTo>
                      <a:pt x="1529" y="334"/>
                    </a:lnTo>
                    <a:lnTo>
                      <a:pt x="1546" y="374"/>
                    </a:lnTo>
                    <a:lnTo>
                      <a:pt x="1561" y="414"/>
                    </a:lnTo>
                    <a:lnTo>
                      <a:pt x="1573" y="456"/>
                    </a:lnTo>
                    <a:lnTo>
                      <a:pt x="1587" y="497"/>
                    </a:lnTo>
                    <a:lnTo>
                      <a:pt x="1600" y="539"/>
                    </a:lnTo>
                    <a:lnTo>
                      <a:pt x="1614" y="581"/>
                    </a:lnTo>
                    <a:lnTo>
                      <a:pt x="1629" y="621"/>
                    </a:lnTo>
                    <a:lnTo>
                      <a:pt x="1646" y="662"/>
                    </a:lnTo>
                    <a:lnTo>
                      <a:pt x="1656" y="684"/>
                    </a:lnTo>
                    <a:lnTo>
                      <a:pt x="1660" y="706"/>
                    </a:lnTo>
                    <a:lnTo>
                      <a:pt x="1660" y="729"/>
                    </a:lnTo>
                    <a:lnTo>
                      <a:pt x="1657" y="751"/>
                    </a:lnTo>
                    <a:lnTo>
                      <a:pt x="1651" y="773"/>
                    </a:lnTo>
                    <a:lnTo>
                      <a:pt x="1645" y="794"/>
                    </a:lnTo>
                    <a:lnTo>
                      <a:pt x="1639" y="816"/>
                    </a:lnTo>
                    <a:lnTo>
                      <a:pt x="1632" y="839"/>
                    </a:lnTo>
                    <a:lnTo>
                      <a:pt x="1628" y="862"/>
                    </a:lnTo>
                    <a:lnTo>
                      <a:pt x="1627" y="886"/>
                    </a:lnTo>
                    <a:lnTo>
                      <a:pt x="1624" y="935"/>
                    </a:lnTo>
                    <a:lnTo>
                      <a:pt x="1616" y="982"/>
                    </a:lnTo>
                    <a:lnTo>
                      <a:pt x="1605" y="1028"/>
                    </a:lnTo>
                    <a:lnTo>
                      <a:pt x="1593" y="1074"/>
                    </a:lnTo>
                    <a:lnTo>
                      <a:pt x="1578" y="1118"/>
                    </a:lnTo>
                    <a:lnTo>
                      <a:pt x="1564" y="1162"/>
                    </a:lnTo>
                    <a:lnTo>
                      <a:pt x="1551" y="1207"/>
                    </a:lnTo>
                    <a:lnTo>
                      <a:pt x="1541" y="1252"/>
                    </a:lnTo>
                    <a:lnTo>
                      <a:pt x="1534" y="1298"/>
                    </a:lnTo>
                    <a:lnTo>
                      <a:pt x="1531" y="1345"/>
                    </a:lnTo>
                    <a:lnTo>
                      <a:pt x="1523" y="1364"/>
                    </a:lnTo>
                    <a:lnTo>
                      <a:pt x="1516" y="1382"/>
                    </a:lnTo>
                    <a:lnTo>
                      <a:pt x="1508" y="1400"/>
                    </a:lnTo>
                    <a:lnTo>
                      <a:pt x="1500" y="1418"/>
                    </a:lnTo>
                    <a:lnTo>
                      <a:pt x="1492" y="1436"/>
                    </a:lnTo>
                    <a:lnTo>
                      <a:pt x="1485" y="1456"/>
                    </a:lnTo>
                    <a:lnTo>
                      <a:pt x="1477" y="1474"/>
                    </a:lnTo>
                    <a:lnTo>
                      <a:pt x="1471" y="1492"/>
                    </a:lnTo>
                    <a:lnTo>
                      <a:pt x="1465" y="1511"/>
                    </a:lnTo>
                    <a:lnTo>
                      <a:pt x="1459" y="1531"/>
                    </a:lnTo>
                    <a:lnTo>
                      <a:pt x="1482" y="1553"/>
                    </a:lnTo>
                    <a:lnTo>
                      <a:pt x="1500" y="1578"/>
                    </a:lnTo>
                    <a:lnTo>
                      <a:pt x="1514" y="1605"/>
                    </a:lnTo>
                    <a:lnTo>
                      <a:pt x="1525" y="1634"/>
                    </a:lnTo>
                    <a:lnTo>
                      <a:pt x="1535" y="1665"/>
                    </a:lnTo>
                    <a:lnTo>
                      <a:pt x="1545" y="1696"/>
                    </a:lnTo>
                    <a:lnTo>
                      <a:pt x="1554" y="1727"/>
                    </a:lnTo>
                    <a:lnTo>
                      <a:pt x="1565" y="1758"/>
                    </a:lnTo>
                    <a:lnTo>
                      <a:pt x="1578" y="1786"/>
                    </a:lnTo>
                    <a:lnTo>
                      <a:pt x="1595" y="1814"/>
                    </a:lnTo>
                    <a:lnTo>
                      <a:pt x="1592" y="1824"/>
                    </a:lnTo>
                    <a:lnTo>
                      <a:pt x="1586" y="1832"/>
                    </a:lnTo>
                    <a:lnTo>
                      <a:pt x="1579" y="1841"/>
                    </a:lnTo>
                    <a:lnTo>
                      <a:pt x="1571" y="1849"/>
                    </a:lnTo>
                    <a:lnTo>
                      <a:pt x="1562" y="1858"/>
                    </a:lnTo>
                    <a:lnTo>
                      <a:pt x="1553" y="1867"/>
                    </a:lnTo>
                    <a:lnTo>
                      <a:pt x="1545" y="1875"/>
                    </a:lnTo>
                    <a:lnTo>
                      <a:pt x="1536" y="1884"/>
                    </a:lnTo>
                    <a:lnTo>
                      <a:pt x="1529" y="1893"/>
                    </a:lnTo>
                    <a:lnTo>
                      <a:pt x="1523" y="1902"/>
                    </a:lnTo>
                    <a:lnTo>
                      <a:pt x="1536" y="1915"/>
                    </a:lnTo>
                    <a:lnTo>
                      <a:pt x="1547" y="1926"/>
                    </a:lnTo>
                    <a:lnTo>
                      <a:pt x="1555" y="1938"/>
                    </a:lnTo>
                    <a:lnTo>
                      <a:pt x="1562" y="1951"/>
                    </a:lnTo>
                    <a:lnTo>
                      <a:pt x="1565" y="1964"/>
                    </a:lnTo>
                    <a:lnTo>
                      <a:pt x="1566" y="1976"/>
                    </a:lnTo>
                    <a:lnTo>
                      <a:pt x="1564" y="1989"/>
                    </a:lnTo>
                    <a:lnTo>
                      <a:pt x="1557" y="2002"/>
                    </a:lnTo>
                    <a:lnTo>
                      <a:pt x="1549" y="2016"/>
                    </a:lnTo>
                    <a:lnTo>
                      <a:pt x="1536" y="2030"/>
                    </a:lnTo>
                    <a:lnTo>
                      <a:pt x="1538" y="2036"/>
                    </a:lnTo>
                    <a:lnTo>
                      <a:pt x="1540" y="2042"/>
                    </a:lnTo>
                    <a:lnTo>
                      <a:pt x="1543" y="2047"/>
                    </a:lnTo>
                    <a:lnTo>
                      <a:pt x="1545" y="2051"/>
                    </a:lnTo>
                    <a:lnTo>
                      <a:pt x="1548" y="2056"/>
                    </a:lnTo>
                    <a:lnTo>
                      <a:pt x="1549" y="2062"/>
                    </a:lnTo>
                    <a:lnTo>
                      <a:pt x="1550" y="2066"/>
                    </a:lnTo>
                    <a:lnTo>
                      <a:pt x="1550" y="2071"/>
                    </a:lnTo>
                    <a:lnTo>
                      <a:pt x="1548" y="2076"/>
                    </a:lnTo>
                    <a:lnTo>
                      <a:pt x="1545" y="2081"/>
                    </a:lnTo>
                    <a:lnTo>
                      <a:pt x="1499" y="2133"/>
                    </a:lnTo>
                    <a:lnTo>
                      <a:pt x="1453" y="2182"/>
                    </a:lnTo>
                    <a:lnTo>
                      <a:pt x="1406" y="2228"/>
                    </a:lnTo>
                    <a:lnTo>
                      <a:pt x="1359" y="2273"/>
                    </a:lnTo>
                    <a:lnTo>
                      <a:pt x="1311" y="2317"/>
                    </a:lnTo>
                    <a:lnTo>
                      <a:pt x="1263" y="2361"/>
                    </a:lnTo>
                    <a:lnTo>
                      <a:pt x="1215" y="2404"/>
                    </a:lnTo>
                    <a:lnTo>
                      <a:pt x="1168" y="2450"/>
                    </a:lnTo>
                    <a:lnTo>
                      <a:pt x="1121" y="2498"/>
                    </a:lnTo>
                    <a:lnTo>
                      <a:pt x="1075" y="2551"/>
                    </a:lnTo>
                    <a:lnTo>
                      <a:pt x="1019" y="2473"/>
                    </a:lnTo>
                    <a:lnTo>
                      <a:pt x="1013" y="2484"/>
                    </a:lnTo>
                    <a:lnTo>
                      <a:pt x="1008" y="2490"/>
                    </a:lnTo>
                    <a:lnTo>
                      <a:pt x="1002" y="2492"/>
                    </a:lnTo>
                    <a:lnTo>
                      <a:pt x="996" y="2490"/>
                    </a:lnTo>
                    <a:lnTo>
                      <a:pt x="991" y="2485"/>
                    </a:lnTo>
                    <a:lnTo>
                      <a:pt x="986" y="2481"/>
                    </a:lnTo>
                    <a:lnTo>
                      <a:pt x="980" y="2477"/>
                    </a:lnTo>
                    <a:lnTo>
                      <a:pt x="976" y="2475"/>
                    </a:lnTo>
                    <a:lnTo>
                      <a:pt x="972" y="2475"/>
                    </a:lnTo>
                    <a:lnTo>
                      <a:pt x="969" y="2478"/>
                    </a:lnTo>
                    <a:lnTo>
                      <a:pt x="971" y="2477"/>
                    </a:lnTo>
                    <a:lnTo>
                      <a:pt x="973" y="2474"/>
                    </a:lnTo>
                    <a:lnTo>
                      <a:pt x="974" y="2472"/>
                    </a:lnTo>
                    <a:lnTo>
                      <a:pt x="974" y="2468"/>
                    </a:lnTo>
                    <a:lnTo>
                      <a:pt x="974" y="2464"/>
                    </a:lnTo>
                    <a:lnTo>
                      <a:pt x="974" y="2461"/>
                    </a:lnTo>
                    <a:lnTo>
                      <a:pt x="974" y="2457"/>
                    </a:lnTo>
                    <a:lnTo>
                      <a:pt x="973" y="2453"/>
                    </a:lnTo>
                    <a:lnTo>
                      <a:pt x="973" y="2450"/>
                    </a:lnTo>
                    <a:lnTo>
                      <a:pt x="974" y="2446"/>
                    </a:lnTo>
                    <a:lnTo>
                      <a:pt x="960" y="2433"/>
                    </a:lnTo>
                    <a:lnTo>
                      <a:pt x="939" y="2456"/>
                    </a:lnTo>
                    <a:lnTo>
                      <a:pt x="917" y="2475"/>
                    </a:lnTo>
                    <a:lnTo>
                      <a:pt x="896" y="2493"/>
                    </a:lnTo>
                    <a:lnTo>
                      <a:pt x="875" y="2510"/>
                    </a:lnTo>
                    <a:lnTo>
                      <a:pt x="853" y="2525"/>
                    </a:lnTo>
                    <a:lnTo>
                      <a:pt x="831" y="2540"/>
                    </a:lnTo>
                    <a:lnTo>
                      <a:pt x="809" y="2555"/>
                    </a:lnTo>
                    <a:lnTo>
                      <a:pt x="785" y="2570"/>
                    </a:lnTo>
                    <a:lnTo>
                      <a:pt x="762" y="2585"/>
                    </a:lnTo>
                    <a:lnTo>
                      <a:pt x="736" y="2601"/>
                    </a:lnTo>
                    <a:lnTo>
                      <a:pt x="718" y="2601"/>
                    </a:lnTo>
                    <a:lnTo>
                      <a:pt x="718" y="2588"/>
                    </a:lnTo>
                    <a:lnTo>
                      <a:pt x="723" y="2588"/>
                    </a:lnTo>
                    <a:lnTo>
                      <a:pt x="724" y="2586"/>
                    </a:lnTo>
                    <a:lnTo>
                      <a:pt x="724" y="2582"/>
                    </a:lnTo>
                    <a:lnTo>
                      <a:pt x="722" y="2577"/>
                    </a:lnTo>
                    <a:lnTo>
                      <a:pt x="720" y="2572"/>
                    </a:lnTo>
                    <a:lnTo>
                      <a:pt x="717" y="2568"/>
                    </a:lnTo>
                    <a:lnTo>
                      <a:pt x="714" y="2563"/>
                    </a:lnTo>
                    <a:lnTo>
                      <a:pt x="708" y="2561"/>
                    </a:lnTo>
                    <a:lnTo>
                      <a:pt x="703" y="2561"/>
                    </a:lnTo>
                    <a:lnTo>
                      <a:pt x="698" y="2563"/>
                    </a:lnTo>
                    <a:lnTo>
                      <a:pt x="691" y="2569"/>
                    </a:lnTo>
                    <a:lnTo>
                      <a:pt x="585" y="2657"/>
                    </a:lnTo>
                    <a:lnTo>
                      <a:pt x="585" y="2655"/>
                    </a:lnTo>
                    <a:lnTo>
                      <a:pt x="584" y="2654"/>
                    </a:lnTo>
                    <a:lnTo>
                      <a:pt x="584" y="2653"/>
                    </a:lnTo>
                    <a:lnTo>
                      <a:pt x="583" y="2652"/>
                    </a:lnTo>
                    <a:lnTo>
                      <a:pt x="581" y="2651"/>
                    </a:lnTo>
                    <a:lnTo>
                      <a:pt x="580" y="2650"/>
                    </a:lnTo>
                    <a:lnTo>
                      <a:pt x="579" y="2649"/>
                    </a:lnTo>
                    <a:lnTo>
                      <a:pt x="578" y="2648"/>
                    </a:lnTo>
                    <a:lnTo>
                      <a:pt x="577" y="2648"/>
                    </a:lnTo>
                    <a:lnTo>
                      <a:pt x="576" y="2647"/>
                    </a:lnTo>
                    <a:lnTo>
                      <a:pt x="576" y="2650"/>
                    </a:lnTo>
                    <a:lnTo>
                      <a:pt x="574" y="2653"/>
                    </a:lnTo>
                    <a:lnTo>
                      <a:pt x="572" y="2657"/>
                    </a:lnTo>
                    <a:lnTo>
                      <a:pt x="570" y="2661"/>
                    </a:lnTo>
                    <a:lnTo>
                      <a:pt x="567" y="2664"/>
                    </a:lnTo>
                    <a:lnTo>
                      <a:pt x="565" y="2668"/>
                    </a:lnTo>
                    <a:lnTo>
                      <a:pt x="564" y="2672"/>
                    </a:lnTo>
                    <a:lnTo>
                      <a:pt x="564" y="2675"/>
                    </a:lnTo>
                    <a:lnTo>
                      <a:pt x="567" y="2680"/>
                    </a:lnTo>
                    <a:lnTo>
                      <a:pt x="571" y="2684"/>
                    </a:lnTo>
                    <a:lnTo>
                      <a:pt x="570" y="2686"/>
                    </a:lnTo>
                    <a:lnTo>
                      <a:pt x="569" y="2687"/>
                    </a:lnTo>
                    <a:lnTo>
                      <a:pt x="567" y="2688"/>
                    </a:lnTo>
                    <a:lnTo>
                      <a:pt x="565" y="2689"/>
                    </a:lnTo>
                    <a:lnTo>
                      <a:pt x="563" y="2689"/>
                    </a:lnTo>
                    <a:lnTo>
                      <a:pt x="560" y="2689"/>
                    </a:lnTo>
                    <a:lnTo>
                      <a:pt x="558" y="2689"/>
                    </a:lnTo>
                    <a:lnTo>
                      <a:pt x="556" y="2689"/>
                    </a:lnTo>
                    <a:lnTo>
                      <a:pt x="555" y="2689"/>
                    </a:lnTo>
                    <a:lnTo>
                      <a:pt x="553" y="2689"/>
                    </a:lnTo>
                    <a:lnTo>
                      <a:pt x="546" y="2686"/>
                    </a:lnTo>
                    <a:lnTo>
                      <a:pt x="543" y="2682"/>
                    </a:lnTo>
                    <a:lnTo>
                      <a:pt x="542" y="2677"/>
                    </a:lnTo>
                    <a:lnTo>
                      <a:pt x="544" y="2671"/>
                    </a:lnTo>
                    <a:lnTo>
                      <a:pt x="546" y="2666"/>
                    </a:lnTo>
                    <a:lnTo>
                      <a:pt x="549" y="2661"/>
                    </a:lnTo>
                    <a:lnTo>
                      <a:pt x="553" y="2654"/>
                    </a:lnTo>
                    <a:lnTo>
                      <a:pt x="555" y="2649"/>
                    </a:lnTo>
                    <a:lnTo>
                      <a:pt x="555" y="2643"/>
                    </a:lnTo>
                    <a:lnTo>
                      <a:pt x="553" y="2638"/>
                    </a:lnTo>
                    <a:lnTo>
                      <a:pt x="542" y="2654"/>
                    </a:lnTo>
                    <a:lnTo>
                      <a:pt x="529" y="2664"/>
                    </a:lnTo>
                    <a:lnTo>
                      <a:pt x="513" y="2670"/>
                    </a:lnTo>
                    <a:lnTo>
                      <a:pt x="496" y="2673"/>
                    </a:lnTo>
                    <a:lnTo>
                      <a:pt x="478" y="2674"/>
                    </a:lnTo>
                    <a:lnTo>
                      <a:pt x="459" y="2674"/>
                    </a:lnTo>
                    <a:lnTo>
                      <a:pt x="441" y="2674"/>
                    </a:lnTo>
                    <a:lnTo>
                      <a:pt x="423" y="2677"/>
                    </a:lnTo>
                    <a:lnTo>
                      <a:pt x="407" y="2681"/>
                    </a:lnTo>
                    <a:lnTo>
                      <a:pt x="393" y="2689"/>
                    </a:lnTo>
                    <a:lnTo>
                      <a:pt x="315" y="2697"/>
                    </a:lnTo>
                    <a:lnTo>
                      <a:pt x="315" y="2633"/>
                    </a:lnTo>
                    <a:lnTo>
                      <a:pt x="320" y="2633"/>
                    </a:lnTo>
                    <a:lnTo>
                      <a:pt x="329" y="2588"/>
                    </a:lnTo>
                    <a:lnTo>
                      <a:pt x="336" y="2542"/>
                    </a:lnTo>
                    <a:lnTo>
                      <a:pt x="344" y="2495"/>
                    </a:lnTo>
                    <a:lnTo>
                      <a:pt x="353" y="2449"/>
                    </a:lnTo>
                    <a:lnTo>
                      <a:pt x="364" y="2403"/>
                    </a:lnTo>
                    <a:lnTo>
                      <a:pt x="379" y="2361"/>
                    </a:lnTo>
                    <a:lnTo>
                      <a:pt x="398" y="2321"/>
                    </a:lnTo>
                    <a:lnTo>
                      <a:pt x="425" y="2286"/>
                    </a:lnTo>
                    <a:lnTo>
                      <a:pt x="458" y="2255"/>
                    </a:lnTo>
                    <a:lnTo>
                      <a:pt x="499" y="2230"/>
                    </a:lnTo>
                    <a:lnTo>
                      <a:pt x="507" y="2081"/>
                    </a:lnTo>
                    <a:lnTo>
                      <a:pt x="517" y="2071"/>
                    </a:lnTo>
                    <a:lnTo>
                      <a:pt x="528" y="2062"/>
                    </a:lnTo>
                    <a:lnTo>
                      <a:pt x="538" y="2051"/>
                    </a:lnTo>
                    <a:lnTo>
                      <a:pt x="547" y="2042"/>
                    </a:lnTo>
                    <a:lnTo>
                      <a:pt x="557" y="2031"/>
                    </a:lnTo>
                    <a:lnTo>
                      <a:pt x="565" y="2020"/>
                    </a:lnTo>
                    <a:lnTo>
                      <a:pt x="573" y="2008"/>
                    </a:lnTo>
                    <a:lnTo>
                      <a:pt x="579" y="1998"/>
                    </a:lnTo>
                    <a:lnTo>
                      <a:pt x="586" y="1986"/>
                    </a:lnTo>
                    <a:lnTo>
                      <a:pt x="590" y="1974"/>
                    </a:lnTo>
                    <a:lnTo>
                      <a:pt x="617" y="1960"/>
                    </a:lnTo>
                    <a:lnTo>
                      <a:pt x="457" y="1825"/>
                    </a:lnTo>
                    <a:lnTo>
                      <a:pt x="432" y="1824"/>
                    </a:lnTo>
                    <a:lnTo>
                      <a:pt x="409" y="1823"/>
                    </a:lnTo>
                    <a:lnTo>
                      <a:pt x="384" y="1821"/>
                    </a:lnTo>
                    <a:lnTo>
                      <a:pt x="361" y="1817"/>
                    </a:lnTo>
                    <a:lnTo>
                      <a:pt x="336" y="1814"/>
                    </a:lnTo>
                    <a:lnTo>
                      <a:pt x="313" y="1810"/>
                    </a:lnTo>
                    <a:lnTo>
                      <a:pt x="290" y="1805"/>
                    </a:lnTo>
                    <a:lnTo>
                      <a:pt x="268" y="1798"/>
                    </a:lnTo>
                    <a:lnTo>
                      <a:pt x="245" y="1791"/>
                    </a:lnTo>
                    <a:lnTo>
                      <a:pt x="224" y="1782"/>
                    </a:lnTo>
                    <a:lnTo>
                      <a:pt x="217" y="1759"/>
                    </a:lnTo>
                    <a:lnTo>
                      <a:pt x="206" y="1733"/>
                    </a:lnTo>
                    <a:lnTo>
                      <a:pt x="196" y="1708"/>
                    </a:lnTo>
                    <a:lnTo>
                      <a:pt x="187" y="1681"/>
                    </a:lnTo>
                    <a:lnTo>
                      <a:pt x="179" y="1655"/>
                    </a:lnTo>
                    <a:lnTo>
                      <a:pt x="174" y="1629"/>
                    </a:lnTo>
                    <a:lnTo>
                      <a:pt x="174" y="1603"/>
                    </a:lnTo>
                    <a:lnTo>
                      <a:pt x="179" y="1577"/>
                    </a:lnTo>
                    <a:lnTo>
                      <a:pt x="191" y="1554"/>
                    </a:lnTo>
                    <a:lnTo>
                      <a:pt x="211" y="1531"/>
                    </a:lnTo>
                    <a:lnTo>
                      <a:pt x="204" y="1516"/>
                    </a:lnTo>
                    <a:lnTo>
                      <a:pt x="200" y="1502"/>
                    </a:lnTo>
                    <a:lnTo>
                      <a:pt x="199" y="1488"/>
                    </a:lnTo>
                    <a:lnTo>
                      <a:pt x="200" y="1474"/>
                    </a:lnTo>
                    <a:lnTo>
                      <a:pt x="201" y="1460"/>
                    </a:lnTo>
                    <a:lnTo>
                      <a:pt x="203" y="1446"/>
                    </a:lnTo>
                    <a:lnTo>
                      <a:pt x="204" y="1432"/>
                    </a:lnTo>
                    <a:lnTo>
                      <a:pt x="203" y="1418"/>
                    </a:lnTo>
                    <a:lnTo>
                      <a:pt x="200" y="1404"/>
                    </a:lnTo>
                    <a:lnTo>
                      <a:pt x="192" y="1389"/>
                    </a:lnTo>
                    <a:lnTo>
                      <a:pt x="187" y="1398"/>
                    </a:lnTo>
                    <a:lnTo>
                      <a:pt x="180" y="1397"/>
                    </a:lnTo>
                    <a:lnTo>
                      <a:pt x="173" y="1394"/>
                    </a:lnTo>
                    <a:lnTo>
                      <a:pt x="165" y="1388"/>
                    </a:lnTo>
                    <a:lnTo>
                      <a:pt x="158" y="1381"/>
                    </a:lnTo>
                    <a:lnTo>
                      <a:pt x="152" y="1372"/>
                    </a:lnTo>
                    <a:lnTo>
                      <a:pt x="144" y="1364"/>
                    </a:lnTo>
                    <a:lnTo>
                      <a:pt x="139" y="1353"/>
                    </a:lnTo>
                    <a:lnTo>
                      <a:pt x="132" y="1344"/>
                    </a:lnTo>
                    <a:lnTo>
                      <a:pt x="128" y="1334"/>
                    </a:lnTo>
                    <a:lnTo>
                      <a:pt x="123" y="1325"/>
                    </a:lnTo>
                    <a:lnTo>
                      <a:pt x="123" y="1313"/>
                    </a:lnTo>
                    <a:lnTo>
                      <a:pt x="125" y="1302"/>
                    </a:lnTo>
                    <a:lnTo>
                      <a:pt x="128" y="1291"/>
                    </a:lnTo>
                    <a:lnTo>
                      <a:pt x="132" y="1282"/>
                    </a:lnTo>
                    <a:lnTo>
                      <a:pt x="138" y="1274"/>
                    </a:lnTo>
                    <a:lnTo>
                      <a:pt x="145" y="1266"/>
                    </a:lnTo>
                    <a:lnTo>
                      <a:pt x="153" y="1259"/>
                    </a:lnTo>
                    <a:lnTo>
                      <a:pt x="161" y="1252"/>
                    </a:lnTo>
                    <a:lnTo>
                      <a:pt x="170" y="1245"/>
                    </a:lnTo>
                    <a:lnTo>
                      <a:pt x="179" y="1238"/>
                    </a:lnTo>
                    <a:lnTo>
                      <a:pt x="170" y="1226"/>
                    </a:lnTo>
                    <a:lnTo>
                      <a:pt x="159" y="1213"/>
                    </a:lnTo>
                    <a:lnTo>
                      <a:pt x="148" y="1201"/>
                    </a:lnTo>
                    <a:lnTo>
                      <a:pt x="138" y="1187"/>
                    </a:lnTo>
                    <a:lnTo>
                      <a:pt x="127" y="1174"/>
                    </a:lnTo>
                    <a:lnTo>
                      <a:pt x="115" y="1160"/>
                    </a:lnTo>
                    <a:lnTo>
                      <a:pt x="105" y="1147"/>
                    </a:lnTo>
                    <a:lnTo>
                      <a:pt x="94" y="1135"/>
                    </a:lnTo>
                    <a:lnTo>
                      <a:pt x="83" y="1125"/>
                    </a:lnTo>
                    <a:lnTo>
                      <a:pt x="73" y="1115"/>
                    </a:lnTo>
                    <a:lnTo>
                      <a:pt x="65" y="1097"/>
                    </a:lnTo>
                    <a:lnTo>
                      <a:pt x="57" y="1079"/>
                    </a:lnTo>
                    <a:lnTo>
                      <a:pt x="49" y="1060"/>
                    </a:lnTo>
                    <a:lnTo>
                      <a:pt x="42" y="1042"/>
                    </a:lnTo>
                    <a:lnTo>
                      <a:pt x="35" y="1022"/>
                    </a:lnTo>
                    <a:lnTo>
                      <a:pt x="29" y="1003"/>
                    </a:lnTo>
                    <a:lnTo>
                      <a:pt x="26" y="983"/>
                    </a:lnTo>
                    <a:lnTo>
                      <a:pt x="24" y="962"/>
                    </a:lnTo>
                    <a:lnTo>
                      <a:pt x="24" y="940"/>
                    </a:lnTo>
                    <a:lnTo>
                      <a:pt x="27" y="918"/>
                    </a:lnTo>
                    <a:lnTo>
                      <a:pt x="16" y="915"/>
                    </a:lnTo>
                    <a:lnTo>
                      <a:pt x="8" y="908"/>
                    </a:lnTo>
                    <a:lnTo>
                      <a:pt x="3" y="902"/>
                    </a:lnTo>
                    <a:lnTo>
                      <a:pt x="0" y="892"/>
                    </a:lnTo>
                    <a:lnTo>
                      <a:pt x="0" y="883"/>
                    </a:lnTo>
                    <a:lnTo>
                      <a:pt x="0" y="873"/>
                    </a:lnTo>
                    <a:lnTo>
                      <a:pt x="1" y="862"/>
                    </a:lnTo>
                    <a:lnTo>
                      <a:pt x="2" y="852"/>
                    </a:lnTo>
                    <a:lnTo>
                      <a:pt x="2" y="842"/>
                    </a:lnTo>
                    <a:lnTo>
                      <a:pt x="0" y="832"/>
                    </a:lnTo>
                    <a:lnTo>
                      <a:pt x="21" y="825"/>
                    </a:lnTo>
                    <a:lnTo>
                      <a:pt x="45" y="820"/>
                    </a:lnTo>
                    <a:lnTo>
                      <a:pt x="71" y="815"/>
                    </a:lnTo>
                    <a:lnTo>
                      <a:pt x="96" y="810"/>
                    </a:lnTo>
                    <a:lnTo>
                      <a:pt x="121" y="804"/>
                    </a:lnTo>
                    <a:lnTo>
                      <a:pt x="142" y="796"/>
                    </a:lnTo>
                    <a:lnTo>
                      <a:pt x="160" y="784"/>
                    </a:lnTo>
                    <a:lnTo>
                      <a:pt x="172" y="771"/>
                    </a:lnTo>
                    <a:lnTo>
                      <a:pt x="177" y="750"/>
                    </a:lnTo>
                    <a:lnTo>
                      <a:pt x="174" y="726"/>
                    </a:lnTo>
                    <a:lnTo>
                      <a:pt x="169" y="716"/>
                    </a:lnTo>
                    <a:lnTo>
                      <a:pt x="162" y="705"/>
                    </a:lnTo>
                    <a:lnTo>
                      <a:pt x="157" y="695"/>
                    </a:lnTo>
                    <a:lnTo>
                      <a:pt x="152" y="683"/>
                    </a:lnTo>
                    <a:lnTo>
                      <a:pt x="146" y="671"/>
                    </a:lnTo>
                    <a:lnTo>
                      <a:pt x="143" y="658"/>
                    </a:lnTo>
                    <a:lnTo>
                      <a:pt x="142" y="646"/>
                    </a:lnTo>
                    <a:lnTo>
                      <a:pt x="143" y="633"/>
                    </a:lnTo>
                    <a:lnTo>
                      <a:pt x="147" y="620"/>
                    </a:lnTo>
                    <a:lnTo>
                      <a:pt x="155" y="608"/>
                    </a:lnTo>
                    <a:lnTo>
                      <a:pt x="174" y="588"/>
                    </a:lnTo>
                    <a:lnTo>
                      <a:pt x="190" y="566"/>
                    </a:lnTo>
                    <a:lnTo>
                      <a:pt x="203" y="541"/>
                    </a:lnTo>
                    <a:lnTo>
                      <a:pt x="212" y="515"/>
                    </a:lnTo>
                    <a:lnTo>
                      <a:pt x="222" y="488"/>
                    </a:lnTo>
                    <a:lnTo>
                      <a:pt x="229" y="459"/>
                    </a:lnTo>
                    <a:lnTo>
                      <a:pt x="238" y="430"/>
                    </a:lnTo>
                    <a:lnTo>
                      <a:pt x="245" y="402"/>
                    </a:lnTo>
                    <a:lnTo>
                      <a:pt x="254" y="374"/>
                    </a:lnTo>
                    <a:lnTo>
                      <a:pt x="265" y="347"/>
                    </a:lnTo>
                    <a:lnTo>
                      <a:pt x="302" y="280"/>
                    </a:lnTo>
                    <a:lnTo>
                      <a:pt x="347" y="220"/>
                    </a:lnTo>
                    <a:lnTo>
                      <a:pt x="397" y="166"/>
                    </a:lnTo>
                    <a:lnTo>
                      <a:pt x="453" y="121"/>
                    </a:lnTo>
                    <a:lnTo>
                      <a:pt x="514" y="81"/>
                    </a:lnTo>
                    <a:lnTo>
                      <a:pt x="579" y="50"/>
                    </a:lnTo>
                    <a:lnTo>
                      <a:pt x="648" y="26"/>
                    </a:lnTo>
                    <a:lnTo>
                      <a:pt x="719" y="10"/>
                    </a:lnTo>
                    <a:lnTo>
                      <a:pt x="792" y="1"/>
                    </a:lnTo>
                    <a:lnTo>
                      <a:pt x="864" y="0"/>
                    </a:lnTo>
                    <a:lnTo>
                      <a:pt x="937" y="5"/>
                    </a:lnTo>
                    <a:lnTo>
                      <a:pt x="1008" y="12"/>
                    </a:lnTo>
                    <a:lnTo>
                      <a:pt x="1080" y="22"/>
                    </a:lnTo>
                    <a:lnTo>
                      <a:pt x="1150" y="35"/>
                    </a:lnTo>
                    <a:lnTo>
                      <a:pt x="1217" y="54"/>
                    </a:lnTo>
                    <a:lnTo>
                      <a:pt x="1281" y="78"/>
                    </a:lnTo>
                    <a:lnTo>
                      <a:pt x="1341" y="110"/>
                    </a:lnTo>
                    <a:lnTo>
                      <a:pt x="1396" y="149"/>
                    </a:lnTo>
                    <a:lnTo>
                      <a:pt x="1444" y="197"/>
                    </a:lnTo>
                    <a:lnTo>
                      <a:pt x="1486" y="256"/>
                    </a:lnTo>
                    <a:lnTo>
                      <a:pt x="1486" y="256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D87C5087-A969-C642-BEAF-CEDA581A4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783"/>
                <a:ext cx="695" cy="469"/>
              </a:xfrm>
              <a:custGeom>
                <a:avLst/>
                <a:gdLst/>
                <a:ahLst/>
                <a:cxnLst>
                  <a:cxn ang="0">
                    <a:pos x="1333" y="380"/>
                  </a:cxn>
                  <a:cxn ang="0">
                    <a:pos x="1387" y="550"/>
                  </a:cxn>
                  <a:cxn ang="0">
                    <a:pos x="1371" y="542"/>
                  </a:cxn>
                  <a:cxn ang="0">
                    <a:pos x="1367" y="514"/>
                  </a:cxn>
                  <a:cxn ang="0">
                    <a:pos x="1329" y="484"/>
                  </a:cxn>
                  <a:cxn ang="0">
                    <a:pos x="1248" y="469"/>
                  </a:cxn>
                  <a:cxn ang="0">
                    <a:pos x="1181" y="467"/>
                  </a:cxn>
                  <a:cxn ang="0">
                    <a:pos x="1194" y="463"/>
                  </a:cxn>
                  <a:cxn ang="0">
                    <a:pos x="1138" y="448"/>
                  </a:cxn>
                  <a:cxn ang="0">
                    <a:pos x="964" y="448"/>
                  </a:cxn>
                  <a:cxn ang="0">
                    <a:pos x="927" y="428"/>
                  </a:cxn>
                  <a:cxn ang="0">
                    <a:pos x="786" y="446"/>
                  </a:cxn>
                  <a:cxn ang="0">
                    <a:pos x="740" y="467"/>
                  </a:cxn>
                  <a:cxn ang="0">
                    <a:pos x="752" y="505"/>
                  </a:cxn>
                  <a:cxn ang="0">
                    <a:pos x="797" y="484"/>
                  </a:cxn>
                  <a:cxn ang="0">
                    <a:pos x="797" y="496"/>
                  </a:cxn>
                  <a:cxn ang="0">
                    <a:pos x="745" y="526"/>
                  </a:cxn>
                  <a:cxn ang="0">
                    <a:pos x="764" y="558"/>
                  </a:cxn>
                  <a:cxn ang="0">
                    <a:pos x="745" y="573"/>
                  </a:cxn>
                  <a:cxn ang="0">
                    <a:pos x="738" y="588"/>
                  </a:cxn>
                  <a:cxn ang="0">
                    <a:pos x="745" y="605"/>
                  </a:cxn>
                  <a:cxn ang="0">
                    <a:pos x="740" y="638"/>
                  </a:cxn>
                  <a:cxn ang="0">
                    <a:pos x="755" y="657"/>
                  </a:cxn>
                  <a:cxn ang="0">
                    <a:pos x="725" y="659"/>
                  </a:cxn>
                  <a:cxn ang="0">
                    <a:pos x="728" y="670"/>
                  </a:cxn>
                  <a:cxn ang="0">
                    <a:pos x="745" y="669"/>
                  </a:cxn>
                  <a:cxn ang="0">
                    <a:pos x="719" y="684"/>
                  </a:cxn>
                  <a:cxn ang="0">
                    <a:pos x="725" y="720"/>
                  </a:cxn>
                  <a:cxn ang="0">
                    <a:pos x="752" y="729"/>
                  </a:cxn>
                  <a:cxn ang="0">
                    <a:pos x="747" y="728"/>
                  </a:cxn>
                  <a:cxn ang="0">
                    <a:pos x="723" y="733"/>
                  </a:cxn>
                  <a:cxn ang="0">
                    <a:pos x="748" y="747"/>
                  </a:cxn>
                  <a:cxn ang="0">
                    <a:pos x="819" y="765"/>
                  </a:cxn>
                  <a:cxn ang="0">
                    <a:pos x="812" y="802"/>
                  </a:cxn>
                  <a:cxn ang="0">
                    <a:pos x="842" y="795"/>
                  </a:cxn>
                  <a:cxn ang="0">
                    <a:pos x="794" y="812"/>
                  </a:cxn>
                  <a:cxn ang="0">
                    <a:pos x="799" y="837"/>
                  </a:cxn>
                  <a:cxn ang="0">
                    <a:pos x="844" y="819"/>
                  </a:cxn>
                  <a:cxn ang="0">
                    <a:pos x="796" y="840"/>
                  </a:cxn>
                  <a:cxn ang="0">
                    <a:pos x="752" y="873"/>
                  </a:cxn>
                  <a:cxn ang="0">
                    <a:pos x="793" y="867"/>
                  </a:cxn>
                  <a:cxn ang="0">
                    <a:pos x="709" y="891"/>
                  </a:cxn>
                  <a:cxn ang="0">
                    <a:pos x="494" y="936"/>
                  </a:cxn>
                  <a:cxn ang="0">
                    <a:pos x="169" y="851"/>
                  </a:cxn>
                  <a:cxn ang="0">
                    <a:pos x="115" y="829"/>
                  </a:cxn>
                  <a:cxn ang="0">
                    <a:pos x="104" y="759"/>
                  </a:cxn>
                  <a:cxn ang="0">
                    <a:pos x="111" y="710"/>
                  </a:cxn>
                  <a:cxn ang="0">
                    <a:pos x="104" y="696"/>
                  </a:cxn>
                  <a:cxn ang="0">
                    <a:pos x="77" y="730"/>
                  </a:cxn>
                  <a:cxn ang="0">
                    <a:pos x="19" y="746"/>
                  </a:cxn>
                  <a:cxn ang="0">
                    <a:pos x="48" y="726"/>
                  </a:cxn>
                  <a:cxn ang="0">
                    <a:pos x="71" y="711"/>
                  </a:cxn>
                  <a:cxn ang="0">
                    <a:pos x="94" y="659"/>
                  </a:cxn>
                  <a:cxn ang="0">
                    <a:pos x="59" y="645"/>
                  </a:cxn>
                  <a:cxn ang="0">
                    <a:pos x="8" y="605"/>
                  </a:cxn>
                  <a:cxn ang="0">
                    <a:pos x="79" y="381"/>
                  </a:cxn>
                  <a:cxn ang="0">
                    <a:pos x="273" y="111"/>
                  </a:cxn>
                  <a:cxn ang="0">
                    <a:pos x="872" y="20"/>
                  </a:cxn>
                </a:cxnLst>
                <a:rect l="0" t="0" r="r" b="b"/>
                <a:pathLst>
                  <a:path w="1390" h="938">
                    <a:moveTo>
                      <a:pt x="1248" y="221"/>
                    </a:moveTo>
                    <a:lnTo>
                      <a:pt x="1266" y="254"/>
                    </a:lnTo>
                    <a:lnTo>
                      <a:pt x="1283" y="286"/>
                    </a:lnTo>
                    <a:lnTo>
                      <a:pt x="1300" y="317"/>
                    </a:lnTo>
                    <a:lnTo>
                      <a:pt x="1317" y="349"/>
                    </a:lnTo>
                    <a:lnTo>
                      <a:pt x="1333" y="380"/>
                    </a:lnTo>
                    <a:lnTo>
                      <a:pt x="1347" y="412"/>
                    </a:lnTo>
                    <a:lnTo>
                      <a:pt x="1361" y="444"/>
                    </a:lnTo>
                    <a:lnTo>
                      <a:pt x="1373" y="477"/>
                    </a:lnTo>
                    <a:lnTo>
                      <a:pt x="1383" y="512"/>
                    </a:lnTo>
                    <a:lnTo>
                      <a:pt x="1390" y="549"/>
                    </a:lnTo>
                    <a:lnTo>
                      <a:pt x="1387" y="550"/>
                    </a:lnTo>
                    <a:lnTo>
                      <a:pt x="1384" y="551"/>
                    </a:lnTo>
                    <a:lnTo>
                      <a:pt x="1381" y="550"/>
                    </a:lnTo>
                    <a:lnTo>
                      <a:pt x="1378" y="549"/>
                    </a:lnTo>
                    <a:lnTo>
                      <a:pt x="1375" y="547"/>
                    </a:lnTo>
                    <a:lnTo>
                      <a:pt x="1373" y="544"/>
                    </a:lnTo>
                    <a:lnTo>
                      <a:pt x="1371" y="542"/>
                    </a:lnTo>
                    <a:lnTo>
                      <a:pt x="1368" y="540"/>
                    </a:lnTo>
                    <a:lnTo>
                      <a:pt x="1365" y="538"/>
                    </a:lnTo>
                    <a:lnTo>
                      <a:pt x="1363" y="536"/>
                    </a:lnTo>
                    <a:lnTo>
                      <a:pt x="1369" y="527"/>
                    </a:lnTo>
                    <a:lnTo>
                      <a:pt x="1369" y="520"/>
                    </a:lnTo>
                    <a:lnTo>
                      <a:pt x="1367" y="514"/>
                    </a:lnTo>
                    <a:lnTo>
                      <a:pt x="1362" y="508"/>
                    </a:lnTo>
                    <a:lnTo>
                      <a:pt x="1356" y="504"/>
                    </a:lnTo>
                    <a:lnTo>
                      <a:pt x="1348" y="499"/>
                    </a:lnTo>
                    <a:lnTo>
                      <a:pt x="1341" y="494"/>
                    </a:lnTo>
                    <a:lnTo>
                      <a:pt x="1335" y="489"/>
                    </a:lnTo>
                    <a:lnTo>
                      <a:pt x="1329" y="484"/>
                    </a:lnTo>
                    <a:lnTo>
                      <a:pt x="1326" y="477"/>
                    </a:lnTo>
                    <a:lnTo>
                      <a:pt x="1312" y="476"/>
                    </a:lnTo>
                    <a:lnTo>
                      <a:pt x="1297" y="474"/>
                    </a:lnTo>
                    <a:lnTo>
                      <a:pt x="1281" y="473"/>
                    </a:lnTo>
                    <a:lnTo>
                      <a:pt x="1265" y="471"/>
                    </a:lnTo>
                    <a:lnTo>
                      <a:pt x="1248" y="469"/>
                    </a:lnTo>
                    <a:lnTo>
                      <a:pt x="1232" y="468"/>
                    </a:lnTo>
                    <a:lnTo>
                      <a:pt x="1217" y="466"/>
                    </a:lnTo>
                    <a:lnTo>
                      <a:pt x="1202" y="466"/>
                    </a:lnTo>
                    <a:lnTo>
                      <a:pt x="1189" y="466"/>
                    </a:lnTo>
                    <a:lnTo>
                      <a:pt x="1179" y="467"/>
                    </a:lnTo>
                    <a:lnTo>
                      <a:pt x="1181" y="467"/>
                    </a:lnTo>
                    <a:lnTo>
                      <a:pt x="1183" y="467"/>
                    </a:lnTo>
                    <a:lnTo>
                      <a:pt x="1185" y="467"/>
                    </a:lnTo>
                    <a:lnTo>
                      <a:pt x="1187" y="466"/>
                    </a:lnTo>
                    <a:lnTo>
                      <a:pt x="1189" y="466"/>
                    </a:lnTo>
                    <a:lnTo>
                      <a:pt x="1192" y="464"/>
                    </a:lnTo>
                    <a:lnTo>
                      <a:pt x="1194" y="463"/>
                    </a:lnTo>
                    <a:lnTo>
                      <a:pt x="1196" y="462"/>
                    </a:lnTo>
                    <a:lnTo>
                      <a:pt x="1197" y="460"/>
                    </a:lnTo>
                    <a:lnTo>
                      <a:pt x="1198" y="458"/>
                    </a:lnTo>
                    <a:lnTo>
                      <a:pt x="1198" y="453"/>
                    </a:lnTo>
                    <a:lnTo>
                      <a:pt x="1168" y="451"/>
                    </a:lnTo>
                    <a:lnTo>
                      <a:pt x="1138" y="448"/>
                    </a:lnTo>
                    <a:lnTo>
                      <a:pt x="1109" y="446"/>
                    </a:lnTo>
                    <a:lnTo>
                      <a:pt x="1080" y="445"/>
                    </a:lnTo>
                    <a:lnTo>
                      <a:pt x="1051" y="445"/>
                    </a:lnTo>
                    <a:lnTo>
                      <a:pt x="1022" y="445"/>
                    </a:lnTo>
                    <a:lnTo>
                      <a:pt x="993" y="446"/>
                    </a:lnTo>
                    <a:lnTo>
                      <a:pt x="964" y="448"/>
                    </a:lnTo>
                    <a:lnTo>
                      <a:pt x="935" y="451"/>
                    </a:lnTo>
                    <a:lnTo>
                      <a:pt x="905" y="453"/>
                    </a:lnTo>
                    <a:lnTo>
                      <a:pt x="1006" y="435"/>
                    </a:lnTo>
                    <a:lnTo>
                      <a:pt x="978" y="429"/>
                    </a:lnTo>
                    <a:lnTo>
                      <a:pt x="953" y="427"/>
                    </a:lnTo>
                    <a:lnTo>
                      <a:pt x="927" y="428"/>
                    </a:lnTo>
                    <a:lnTo>
                      <a:pt x="903" y="430"/>
                    </a:lnTo>
                    <a:lnTo>
                      <a:pt x="879" y="433"/>
                    </a:lnTo>
                    <a:lnTo>
                      <a:pt x="856" y="438"/>
                    </a:lnTo>
                    <a:lnTo>
                      <a:pt x="832" y="442"/>
                    </a:lnTo>
                    <a:lnTo>
                      <a:pt x="809" y="445"/>
                    </a:lnTo>
                    <a:lnTo>
                      <a:pt x="786" y="446"/>
                    </a:lnTo>
                    <a:lnTo>
                      <a:pt x="763" y="445"/>
                    </a:lnTo>
                    <a:lnTo>
                      <a:pt x="757" y="448"/>
                    </a:lnTo>
                    <a:lnTo>
                      <a:pt x="751" y="452"/>
                    </a:lnTo>
                    <a:lnTo>
                      <a:pt x="747" y="456"/>
                    </a:lnTo>
                    <a:lnTo>
                      <a:pt x="743" y="461"/>
                    </a:lnTo>
                    <a:lnTo>
                      <a:pt x="740" y="467"/>
                    </a:lnTo>
                    <a:lnTo>
                      <a:pt x="738" y="473"/>
                    </a:lnTo>
                    <a:lnTo>
                      <a:pt x="737" y="479"/>
                    </a:lnTo>
                    <a:lnTo>
                      <a:pt x="738" y="486"/>
                    </a:lnTo>
                    <a:lnTo>
                      <a:pt x="740" y="492"/>
                    </a:lnTo>
                    <a:lnTo>
                      <a:pt x="745" y="499"/>
                    </a:lnTo>
                    <a:lnTo>
                      <a:pt x="752" y="505"/>
                    </a:lnTo>
                    <a:lnTo>
                      <a:pt x="760" y="507"/>
                    </a:lnTo>
                    <a:lnTo>
                      <a:pt x="767" y="505"/>
                    </a:lnTo>
                    <a:lnTo>
                      <a:pt x="773" y="501"/>
                    </a:lnTo>
                    <a:lnTo>
                      <a:pt x="781" y="494"/>
                    </a:lnTo>
                    <a:lnTo>
                      <a:pt x="788" y="489"/>
                    </a:lnTo>
                    <a:lnTo>
                      <a:pt x="797" y="484"/>
                    </a:lnTo>
                    <a:lnTo>
                      <a:pt x="805" y="480"/>
                    </a:lnTo>
                    <a:lnTo>
                      <a:pt x="816" y="480"/>
                    </a:lnTo>
                    <a:lnTo>
                      <a:pt x="827" y="485"/>
                    </a:lnTo>
                    <a:lnTo>
                      <a:pt x="819" y="491"/>
                    </a:lnTo>
                    <a:lnTo>
                      <a:pt x="810" y="494"/>
                    </a:lnTo>
                    <a:lnTo>
                      <a:pt x="797" y="496"/>
                    </a:lnTo>
                    <a:lnTo>
                      <a:pt x="784" y="499"/>
                    </a:lnTo>
                    <a:lnTo>
                      <a:pt x="771" y="500"/>
                    </a:lnTo>
                    <a:lnTo>
                      <a:pt x="761" y="503"/>
                    </a:lnTo>
                    <a:lnTo>
                      <a:pt x="751" y="508"/>
                    </a:lnTo>
                    <a:lnTo>
                      <a:pt x="746" y="515"/>
                    </a:lnTo>
                    <a:lnTo>
                      <a:pt x="745" y="526"/>
                    </a:lnTo>
                    <a:lnTo>
                      <a:pt x="750" y="541"/>
                    </a:lnTo>
                    <a:lnTo>
                      <a:pt x="768" y="541"/>
                    </a:lnTo>
                    <a:lnTo>
                      <a:pt x="768" y="549"/>
                    </a:lnTo>
                    <a:lnTo>
                      <a:pt x="767" y="553"/>
                    </a:lnTo>
                    <a:lnTo>
                      <a:pt x="765" y="556"/>
                    </a:lnTo>
                    <a:lnTo>
                      <a:pt x="764" y="558"/>
                    </a:lnTo>
                    <a:lnTo>
                      <a:pt x="762" y="559"/>
                    </a:lnTo>
                    <a:lnTo>
                      <a:pt x="760" y="560"/>
                    </a:lnTo>
                    <a:lnTo>
                      <a:pt x="756" y="562"/>
                    </a:lnTo>
                    <a:lnTo>
                      <a:pt x="753" y="564"/>
                    </a:lnTo>
                    <a:lnTo>
                      <a:pt x="749" y="567"/>
                    </a:lnTo>
                    <a:lnTo>
                      <a:pt x="745" y="573"/>
                    </a:lnTo>
                    <a:lnTo>
                      <a:pt x="777" y="573"/>
                    </a:lnTo>
                    <a:lnTo>
                      <a:pt x="772" y="580"/>
                    </a:lnTo>
                    <a:lnTo>
                      <a:pt x="766" y="584"/>
                    </a:lnTo>
                    <a:lnTo>
                      <a:pt x="756" y="586"/>
                    </a:lnTo>
                    <a:lnTo>
                      <a:pt x="748" y="587"/>
                    </a:lnTo>
                    <a:lnTo>
                      <a:pt x="738" y="588"/>
                    </a:lnTo>
                    <a:lnTo>
                      <a:pt x="731" y="589"/>
                    </a:lnTo>
                    <a:lnTo>
                      <a:pt x="727" y="591"/>
                    </a:lnTo>
                    <a:lnTo>
                      <a:pt x="724" y="597"/>
                    </a:lnTo>
                    <a:lnTo>
                      <a:pt x="728" y="603"/>
                    </a:lnTo>
                    <a:lnTo>
                      <a:pt x="736" y="613"/>
                    </a:lnTo>
                    <a:lnTo>
                      <a:pt x="745" y="605"/>
                    </a:lnTo>
                    <a:lnTo>
                      <a:pt x="746" y="609"/>
                    </a:lnTo>
                    <a:lnTo>
                      <a:pt x="746" y="613"/>
                    </a:lnTo>
                    <a:lnTo>
                      <a:pt x="744" y="619"/>
                    </a:lnTo>
                    <a:lnTo>
                      <a:pt x="743" y="626"/>
                    </a:lnTo>
                    <a:lnTo>
                      <a:pt x="740" y="632"/>
                    </a:lnTo>
                    <a:lnTo>
                      <a:pt x="740" y="638"/>
                    </a:lnTo>
                    <a:lnTo>
                      <a:pt x="741" y="644"/>
                    </a:lnTo>
                    <a:lnTo>
                      <a:pt x="746" y="648"/>
                    </a:lnTo>
                    <a:lnTo>
                      <a:pt x="752" y="650"/>
                    </a:lnTo>
                    <a:lnTo>
                      <a:pt x="763" y="650"/>
                    </a:lnTo>
                    <a:lnTo>
                      <a:pt x="760" y="654"/>
                    </a:lnTo>
                    <a:lnTo>
                      <a:pt x="755" y="657"/>
                    </a:lnTo>
                    <a:lnTo>
                      <a:pt x="751" y="658"/>
                    </a:lnTo>
                    <a:lnTo>
                      <a:pt x="746" y="659"/>
                    </a:lnTo>
                    <a:lnTo>
                      <a:pt x="740" y="659"/>
                    </a:lnTo>
                    <a:lnTo>
                      <a:pt x="735" y="658"/>
                    </a:lnTo>
                    <a:lnTo>
                      <a:pt x="731" y="659"/>
                    </a:lnTo>
                    <a:lnTo>
                      <a:pt x="725" y="659"/>
                    </a:lnTo>
                    <a:lnTo>
                      <a:pt x="721" y="661"/>
                    </a:lnTo>
                    <a:lnTo>
                      <a:pt x="718" y="664"/>
                    </a:lnTo>
                    <a:lnTo>
                      <a:pt x="720" y="666"/>
                    </a:lnTo>
                    <a:lnTo>
                      <a:pt x="722" y="668"/>
                    </a:lnTo>
                    <a:lnTo>
                      <a:pt x="724" y="669"/>
                    </a:lnTo>
                    <a:lnTo>
                      <a:pt x="728" y="670"/>
                    </a:lnTo>
                    <a:lnTo>
                      <a:pt x="730" y="670"/>
                    </a:lnTo>
                    <a:lnTo>
                      <a:pt x="733" y="670"/>
                    </a:lnTo>
                    <a:lnTo>
                      <a:pt x="736" y="670"/>
                    </a:lnTo>
                    <a:lnTo>
                      <a:pt x="739" y="669"/>
                    </a:lnTo>
                    <a:lnTo>
                      <a:pt x="743" y="669"/>
                    </a:lnTo>
                    <a:lnTo>
                      <a:pt x="745" y="669"/>
                    </a:lnTo>
                    <a:lnTo>
                      <a:pt x="738" y="668"/>
                    </a:lnTo>
                    <a:lnTo>
                      <a:pt x="733" y="668"/>
                    </a:lnTo>
                    <a:lnTo>
                      <a:pt x="729" y="670"/>
                    </a:lnTo>
                    <a:lnTo>
                      <a:pt x="724" y="674"/>
                    </a:lnTo>
                    <a:lnTo>
                      <a:pt x="721" y="679"/>
                    </a:lnTo>
                    <a:lnTo>
                      <a:pt x="719" y="684"/>
                    </a:lnTo>
                    <a:lnTo>
                      <a:pt x="717" y="692"/>
                    </a:lnTo>
                    <a:lnTo>
                      <a:pt x="717" y="699"/>
                    </a:lnTo>
                    <a:lnTo>
                      <a:pt x="717" y="707"/>
                    </a:lnTo>
                    <a:lnTo>
                      <a:pt x="718" y="714"/>
                    </a:lnTo>
                    <a:lnTo>
                      <a:pt x="722" y="717"/>
                    </a:lnTo>
                    <a:lnTo>
                      <a:pt x="725" y="720"/>
                    </a:lnTo>
                    <a:lnTo>
                      <a:pt x="730" y="722"/>
                    </a:lnTo>
                    <a:lnTo>
                      <a:pt x="734" y="724"/>
                    </a:lnTo>
                    <a:lnTo>
                      <a:pt x="738" y="726"/>
                    </a:lnTo>
                    <a:lnTo>
                      <a:pt x="743" y="728"/>
                    </a:lnTo>
                    <a:lnTo>
                      <a:pt x="748" y="729"/>
                    </a:lnTo>
                    <a:lnTo>
                      <a:pt x="752" y="729"/>
                    </a:lnTo>
                    <a:lnTo>
                      <a:pt x="757" y="729"/>
                    </a:lnTo>
                    <a:lnTo>
                      <a:pt x="763" y="728"/>
                    </a:lnTo>
                    <a:lnTo>
                      <a:pt x="760" y="728"/>
                    </a:lnTo>
                    <a:lnTo>
                      <a:pt x="755" y="728"/>
                    </a:lnTo>
                    <a:lnTo>
                      <a:pt x="751" y="728"/>
                    </a:lnTo>
                    <a:lnTo>
                      <a:pt x="747" y="728"/>
                    </a:lnTo>
                    <a:lnTo>
                      <a:pt x="743" y="728"/>
                    </a:lnTo>
                    <a:lnTo>
                      <a:pt x="738" y="728"/>
                    </a:lnTo>
                    <a:lnTo>
                      <a:pt x="734" y="728"/>
                    </a:lnTo>
                    <a:lnTo>
                      <a:pt x="730" y="729"/>
                    </a:lnTo>
                    <a:lnTo>
                      <a:pt x="727" y="730"/>
                    </a:lnTo>
                    <a:lnTo>
                      <a:pt x="723" y="733"/>
                    </a:lnTo>
                    <a:lnTo>
                      <a:pt x="728" y="736"/>
                    </a:lnTo>
                    <a:lnTo>
                      <a:pt x="732" y="738"/>
                    </a:lnTo>
                    <a:lnTo>
                      <a:pt x="736" y="740"/>
                    </a:lnTo>
                    <a:lnTo>
                      <a:pt x="740" y="742"/>
                    </a:lnTo>
                    <a:lnTo>
                      <a:pt x="745" y="745"/>
                    </a:lnTo>
                    <a:lnTo>
                      <a:pt x="748" y="747"/>
                    </a:lnTo>
                    <a:lnTo>
                      <a:pt x="752" y="749"/>
                    </a:lnTo>
                    <a:lnTo>
                      <a:pt x="756" y="753"/>
                    </a:lnTo>
                    <a:lnTo>
                      <a:pt x="760" y="756"/>
                    </a:lnTo>
                    <a:lnTo>
                      <a:pt x="763" y="760"/>
                    </a:lnTo>
                    <a:lnTo>
                      <a:pt x="755" y="778"/>
                    </a:lnTo>
                    <a:lnTo>
                      <a:pt x="819" y="765"/>
                    </a:lnTo>
                    <a:lnTo>
                      <a:pt x="782" y="778"/>
                    </a:lnTo>
                    <a:lnTo>
                      <a:pt x="781" y="792"/>
                    </a:lnTo>
                    <a:lnTo>
                      <a:pt x="784" y="800"/>
                    </a:lnTo>
                    <a:lnTo>
                      <a:pt x="791" y="803"/>
                    </a:lnTo>
                    <a:lnTo>
                      <a:pt x="800" y="804"/>
                    </a:lnTo>
                    <a:lnTo>
                      <a:pt x="812" y="802"/>
                    </a:lnTo>
                    <a:lnTo>
                      <a:pt x="823" y="800"/>
                    </a:lnTo>
                    <a:lnTo>
                      <a:pt x="833" y="796"/>
                    </a:lnTo>
                    <a:lnTo>
                      <a:pt x="843" y="794"/>
                    </a:lnTo>
                    <a:lnTo>
                      <a:pt x="849" y="794"/>
                    </a:lnTo>
                    <a:lnTo>
                      <a:pt x="851" y="797"/>
                    </a:lnTo>
                    <a:lnTo>
                      <a:pt x="842" y="795"/>
                    </a:lnTo>
                    <a:lnTo>
                      <a:pt x="833" y="795"/>
                    </a:lnTo>
                    <a:lnTo>
                      <a:pt x="824" y="797"/>
                    </a:lnTo>
                    <a:lnTo>
                      <a:pt x="816" y="800"/>
                    </a:lnTo>
                    <a:lnTo>
                      <a:pt x="808" y="804"/>
                    </a:lnTo>
                    <a:lnTo>
                      <a:pt x="800" y="808"/>
                    </a:lnTo>
                    <a:lnTo>
                      <a:pt x="794" y="812"/>
                    </a:lnTo>
                    <a:lnTo>
                      <a:pt x="787" y="818"/>
                    </a:lnTo>
                    <a:lnTo>
                      <a:pt x="782" y="824"/>
                    </a:lnTo>
                    <a:lnTo>
                      <a:pt x="777" y="829"/>
                    </a:lnTo>
                    <a:lnTo>
                      <a:pt x="784" y="835"/>
                    </a:lnTo>
                    <a:lnTo>
                      <a:pt x="792" y="837"/>
                    </a:lnTo>
                    <a:lnTo>
                      <a:pt x="799" y="837"/>
                    </a:lnTo>
                    <a:lnTo>
                      <a:pt x="807" y="835"/>
                    </a:lnTo>
                    <a:lnTo>
                      <a:pt x="814" y="830"/>
                    </a:lnTo>
                    <a:lnTo>
                      <a:pt x="821" y="827"/>
                    </a:lnTo>
                    <a:lnTo>
                      <a:pt x="828" y="823"/>
                    </a:lnTo>
                    <a:lnTo>
                      <a:pt x="835" y="820"/>
                    </a:lnTo>
                    <a:lnTo>
                      <a:pt x="844" y="819"/>
                    </a:lnTo>
                    <a:lnTo>
                      <a:pt x="851" y="819"/>
                    </a:lnTo>
                    <a:lnTo>
                      <a:pt x="843" y="827"/>
                    </a:lnTo>
                    <a:lnTo>
                      <a:pt x="833" y="833"/>
                    </a:lnTo>
                    <a:lnTo>
                      <a:pt x="821" y="836"/>
                    </a:lnTo>
                    <a:lnTo>
                      <a:pt x="809" y="838"/>
                    </a:lnTo>
                    <a:lnTo>
                      <a:pt x="796" y="840"/>
                    </a:lnTo>
                    <a:lnTo>
                      <a:pt x="783" y="842"/>
                    </a:lnTo>
                    <a:lnTo>
                      <a:pt x="771" y="845"/>
                    </a:lnTo>
                    <a:lnTo>
                      <a:pt x="761" y="850"/>
                    </a:lnTo>
                    <a:lnTo>
                      <a:pt x="751" y="858"/>
                    </a:lnTo>
                    <a:lnTo>
                      <a:pt x="745" y="869"/>
                    </a:lnTo>
                    <a:lnTo>
                      <a:pt x="752" y="873"/>
                    </a:lnTo>
                    <a:lnTo>
                      <a:pt x="759" y="875"/>
                    </a:lnTo>
                    <a:lnTo>
                      <a:pt x="766" y="875"/>
                    </a:lnTo>
                    <a:lnTo>
                      <a:pt x="772" y="874"/>
                    </a:lnTo>
                    <a:lnTo>
                      <a:pt x="779" y="872"/>
                    </a:lnTo>
                    <a:lnTo>
                      <a:pt x="786" y="870"/>
                    </a:lnTo>
                    <a:lnTo>
                      <a:pt x="793" y="867"/>
                    </a:lnTo>
                    <a:lnTo>
                      <a:pt x="800" y="865"/>
                    </a:lnTo>
                    <a:lnTo>
                      <a:pt x="807" y="863"/>
                    </a:lnTo>
                    <a:lnTo>
                      <a:pt x="814" y="861"/>
                    </a:lnTo>
                    <a:lnTo>
                      <a:pt x="779" y="871"/>
                    </a:lnTo>
                    <a:lnTo>
                      <a:pt x="744" y="881"/>
                    </a:lnTo>
                    <a:lnTo>
                      <a:pt x="709" y="891"/>
                    </a:lnTo>
                    <a:lnTo>
                      <a:pt x="674" y="901"/>
                    </a:lnTo>
                    <a:lnTo>
                      <a:pt x="639" y="911"/>
                    </a:lnTo>
                    <a:lnTo>
                      <a:pt x="604" y="918"/>
                    </a:lnTo>
                    <a:lnTo>
                      <a:pt x="568" y="925"/>
                    </a:lnTo>
                    <a:lnTo>
                      <a:pt x="531" y="932"/>
                    </a:lnTo>
                    <a:lnTo>
                      <a:pt x="494" y="936"/>
                    </a:lnTo>
                    <a:lnTo>
                      <a:pt x="457" y="938"/>
                    </a:lnTo>
                    <a:lnTo>
                      <a:pt x="192" y="883"/>
                    </a:lnTo>
                    <a:lnTo>
                      <a:pt x="188" y="874"/>
                    </a:lnTo>
                    <a:lnTo>
                      <a:pt x="181" y="866"/>
                    </a:lnTo>
                    <a:lnTo>
                      <a:pt x="175" y="857"/>
                    </a:lnTo>
                    <a:lnTo>
                      <a:pt x="169" y="851"/>
                    </a:lnTo>
                    <a:lnTo>
                      <a:pt x="161" y="844"/>
                    </a:lnTo>
                    <a:lnTo>
                      <a:pt x="153" y="838"/>
                    </a:lnTo>
                    <a:lnTo>
                      <a:pt x="144" y="834"/>
                    </a:lnTo>
                    <a:lnTo>
                      <a:pt x="135" y="830"/>
                    </a:lnTo>
                    <a:lnTo>
                      <a:pt x="125" y="829"/>
                    </a:lnTo>
                    <a:lnTo>
                      <a:pt x="115" y="829"/>
                    </a:lnTo>
                    <a:lnTo>
                      <a:pt x="114" y="818"/>
                    </a:lnTo>
                    <a:lnTo>
                      <a:pt x="112" y="806"/>
                    </a:lnTo>
                    <a:lnTo>
                      <a:pt x="110" y="794"/>
                    </a:lnTo>
                    <a:lnTo>
                      <a:pt x="108" y="782"/>
                    </a:lnTo>
                    <a:lnTo>
                      <a:pt x="106" y="771"/>
                    </a:lnTo>
                    <a:lnTo>
                      <a:pt x="104" y="759"/>
                    </a:lnTo>
                    <a:lnTo>
                      <a:pt x="104" y="747"/>
                    </a:lnTo>
                    <a:lnTo>
                      <a:pt x="105" y="737"/>
                    </a:lnTo>
                    <a:lnTo>
                      <a:pt x="109" y="725"/>
                    </a:lnTo>
                    <a:lnTo>
                      <a:pt x="115" y="714"/>
                    </a:lnTo>
                    <a:lnTo>
                      <a:pt x="112" y="713"/>
                    </a:lnTo>
                    <a:lnTo>
                      <a:pt x="111" y="710"/>
                    </a:lnTo>
                    <a:lnTo>
                      <a:pt x="110" y="708"/>
                    </a:lnTo>
                    <a:lnTo>
                      <a:pt x="109" y="705"/>
                    </a:lnTo>
                    <a:lnTo>
                      <a:pt x="108" y="702"/>
                    </a:lnTo>
                    <a:lnTo>
                      <a:pt x="107" y="700"/>
                    </a:lnTo>
                    <a:lnTo>
                      <a:pt x="106" y="698"/>
                    </a:lnTo>
                    <a:lnTo>
                      <a:pt x="104" y="696"/>
                    </a:lnTo>
                    <a:lnTo>
                      <a:pt x="100" y="696"/>
                    </a:lnTo>
                    <a:lnTo>
                      <a:pt x="96" y="696"/>
                    </a:lnTo>
                    <a:lnTo>
                      <a:pt x="94" y="711"/>
                    </a:lnTo>
                    <a:lnTo>
                      <a:pt x="90" y="721"/>
                    </a:lnTo>
                    <a:lnTo>
                      <a:pt x="84" y="727"/>
                    </a:lnTo>
                    <a:lnTo>
                      <a:pt x="77" y="730"/>
                    </a:lnTo>
                    <a:lnTo>
                      <a:pt x="68" y="732"/>
                    </a:lnTo>
                    <a:lnTo>
                      <a:pt x="60" y="733"/>
                    </a:lnTo>
                    <a:lnTo>
                      <a:pt x="50" y="733"/>
                    </a:lnTo>
                    <a:lnTo>
                      <a:pt x="40" y="736"/>
                    </a:lnTo>
                    <a:lnTo>
                      <a:pt x="30" y="740"/>
                    </a:lnTo>
                    <a:lnTo>
                      <a:pt x="19" y="746"/>
                    </a:lnTo>
                    <a:lnTo>
                      <a:pt x="14" y="714"/>
                    </a:lnTo>
                    <a:lnTo>
                      <a:pt x="21" y="710"/>
                    </a:lnTo>
                    <a:lnTo>
                      <a:pt x="29" y="710"/>
                    </a:lnTo>
                    <a:lnTo>
                      <a:pt x="35" y="713"/>
                    </a:lnTo>
                    <a:lnTo>
                      <a:pt x="42" y="718"/>
                    </a:lnTo>
                    <a:lnTo>
                      <a:pt x="48" y="726"/>
                    </a:lnTo>
                    <a:lnTo>
                      <a:pt x="55" y="731"/>
                    </a:lnTo>
                    <a:lnTo>
                      <a:pt x="62" y="736"/>
                    </a:lnTo>
                    <a:lnTo>
                      <a:pt x="68" y="737"/>
                    </a:lnTo>
                    <a:lnTo>
                      <a:pt x="76" y="732"/>
                    </a:lnTo>
                    <a:lnTo>
                      <a:pt x="83" y="723"/>
                    </a:lnTo>
                    <a:lnTo>
                      <a:pt x="71" y="711"/>
                    </a:lnTo>
                    <a:lnTo>
                      <a:pt x="65" y="701"/>
                    </a:lnTo>
                    <a:lnTo>
                      <a:pt x="67" y="692"/>
                    </a:lnTo>
                    <a:lnTo>
                      <a:pt x="73" y="684"/>
                    </a:lnTo>
                    <a:lnTo>
                      <a:pt x="80" y="676"/>
                    </a:lnTo>
                    <a:lnTo>
                      <a:pt x="89" y="667"/>
                    </a:lnTo>
                    <a:lnTo>
                      <a:pt x="94" y="659"/>
                    </a:lnTo>
                    <a:lnTo>
                      <a:pt x="97" y="649"/>
                    </a:lnTo>
                    <a:lnTo>
                      <a:pt x="94" y="638"/>
                    </a:lnTo>
                    <a:lnTo>
                      <a:pt x="83" y="627"/>
                    </a:lnTo>
                    <a:lnTo>
                      <a:pt x="76" y="638"/>
                    </a:lnTo>
                    <a:lnTo>
                      <a:pt x="67" y="644"/>
                    </a:lnTo>
                    <a:lnTo>
                      <a:pt x="59" y="645"/>
                    </a:lnTo>
                    <a:lnTo>
                      <a:pt x="50" y="643"/>
                    </a:lnTo>
                    <a:lnTo>
                      <a:pt x="41" y="637"/>
                    </a:lnTo>
                    <a:lnTo>
                      <a:pt x="32" y="630"/>
                    </a:lnTo>
                    <a:lnTo>
                      <a:pt x="24" y="621"/>
                    </a:lnTo>
                    <a:lnTo>
                      <a:pt x="15" y="614"/>
                    </a:lnTo>
                    <a:lnTo>
                      <a:pt x="8" y="605"/>
                    </a:lnTo>
                    <a:lnTo>
                      <a:pt x="0" y="600"/>
                    </a:lnTo>
                    <a:lnTo>
                      <a:pt x="23" y="558"/>
                    </a:lnTo>
                    <a:lnTo>
                      <a:pt x="40" y="516"/>
                    </a:lnTo>
                    <a:lnTo>
                      <a:pt x="53" y="471"/>
                    </a:lnTo>
                    <a:lnTo>
                      <a:pt x="66" y="426"/>
                    </a:lnTo>
                    <a:lnTo>
                      <a:pt x="79" y="381"/>
                    </a:lnTo>
                    <a:lnTo>
                      <a:pt x="92" y="336"/>
                    </a:lnTo>
                    <a:lnTo>
                      <a:pt x="109" y="294"/>
                    </a:lnTo>
                    <a:lnTo>
                      <a:pt x="130" y="252"/>
                    </a:lnTo>
                    <a:lnTo>
                      <a:pt x="158" y="214"/>
                    </a:lnTo>
                    <a:lnTo>
                      <a:pt x="192" y="178"/>
                    </a:lnTo>
                    <a:lnTo>
                      <a:pt x="273" y="111"/>
                    </a:lnTo>
                    <a:lnTo>
                      <a:pt x="363" y="60"/>
                    </a:lnTo>
                    <a:lnTo>
                      <a:pt x="459" y="26"/>
                    </a:lnTo>
                    <a:lnTo>
                      <a:pt x="559" y="7"/>
                    </a:lnTo>
                    <a:lnTo>
                      <a:pt x="663" y="0"/>
                    </a:lnTo>
                    <a:lnTo>
                      <a:pt x="767" y="6"/>
                    </a:lnTo>
                    <a:lnTo>
                      <a:pt x="872" y="20"/>
                    </a:lnTo>
                    <a:lnTo>
                      <a:pt x="973" y="45"/>
                    </a:lnTo>
                    <a:lnTo>
                      <a:pt x="1070" y="77"/>
                    </a:lnTo>
                    <a:lnTo>
                      <a:pt x="1161" y="114"/>
                    </a:lnTo>
                    <a:lnTo>
                      <a:pt x="1248" y="221"/>
                    </a:lnTo>
                    <a:lnTo>
                      <a:pt x="1248" y="221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36924429-AB5B-334E-9040-5A312995B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1015"/>
                <a:ext cx="26" cy="5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4"/>
                  </a:cxn>
                  <a:cxn ang="0">
                    <a:pos x="41" y="5"/>
                  </a:cxn>
                  <a:cxn ang="0">
                    <a:pos x="36" y="6"/>
                  </a:cxn>
                  <a:cxn ang="0">
                    <a:pos x="32" y="6"/>
                  </a:cxn>
                  <a:cxn ang="0">
                    <a:pos x="26" y="7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2" y="9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6" y="9"/>
                  </a:cxn>
                  <a:cxn ang="0">
                    <a:pos x="12" y="10"/>
                  </a:cxn>
                  <a:cxn ang="0">
                    <a:pos x="17" y="9"/>
                  </a:cxn>
                  <a:cxn ang="0">
                    <a:pos x="21" y="7"/>
                  </a:cxn>
                  <a:cxn ang="0">
                    <a:pos x="25" y="5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1" y="3"/>
                  </a:cxn>
                  <a:cxn ang="0">
                    <a:pos x="51" y="3"/>
                  </a:cxn>
                </a:cxnLst>
                <a:rect l="0" t="0" r="r" b="b"/>
                <a:pathLst>
                  <a:path w="51" h="10">
                    <a:moveTo>
                      <a:pt x="51" y="3"/>
                    </a:moveTo>
                    <a:lnTo>
                      <a:pt x="46" y="4"/>
                    </a:lnTo>
                    <a:lnTo>
                      <a:pt x="41" y="5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26" y="7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12" y="10"/>
                    </a:lnTo>
                    <a:lnTo>
                      <a:pt x="17" y="9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B0310B91-1A00-6F4B-8B99-7D4BBD85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087"/>
                <a:ext cx="159" cy="76"/>
              </a:xfrm>
              <a:custGeom>
                <a:avLst/>
                <a:gdLst/>
                <a:ahLst/>
                <a:cxnLst>
                  <a:cxn ang="0">
                    <a:pos x="319" y="151"/>
                  </a:cxn>
                  <a:cxn ang="0">
                    <a:pos x="301" y="139"/>
                  </a:cxn>
                  <a:cxn ang="0">
                    <a:pos x="285" y="127"/>
                  </a:cxn>
                  <a:cxn ang="0">
                    <a:pos x="269" y="114"/>
                  </a:cxn>
                  <a:cxn ang="0">
                    <a:pos x="255" y="100"/>
                  </a:cxn>
                  <a:cxn ang="0">
                    <a:pos x="240" y="88"/>
                  </a:cxn>
                  <a:cxn ang="0">
                    <a:pos x="224" y="76"/>
                  </a:cxn>
                  <a:cxn ang="0">
                    <a:pos x="208" y="68"/>
                  </a:cxn>
                  <a:cxn ang="0">
                    <a:pos x="190" y="61"/>
                  </a:cxn>
                  <a:cxn ang="0">
                    <a:pos x="169" y="58"/>
                  </a:cxn>
                  <a:cxn ang="0">
                    <a:pos x="146" y="60"/>
                  </a:cxn>
                  <a:cxn ang="0">
                    <a:pos x="146" y="50"/>
                  </a:cxn>
                  <a:cxn ang="0">
                    <a:pos x="132" y="45"/>
                  </a:cxn>
                  <a:cxn ang="0">
                    <a:pos x="117" y="45"/>
                  </a:cxn>
                  <a:cxn ang="0">
                    <a:pos x="103" y="50"/>
                  </a:cxn>
                  <a:cxn ang="0">
                    <a:pos x="88" y="55"/>
                  </a:cxn>
                  <a:cxn ang="0">
                    <a:pos x="75" y="61"/>
                  </a:cxn>
                  <a:cxn ang="0">
                    <a:pos x="62" y="68"/>
                  </a:cxn>
                  <a:cxn ang="0">
                    <a:pos x="49" y="72"/>
                  </a:cxn>
                  <a:cxn ang="0">
                    <a:pos x="37" y="73"/>
                  </a:cxn>
                  <a:cxn ang="0">
                    <a:pos x="27" y="70"/>
                  </a:cxn>
                  <a:cxn ang="0">
                    <a:pos x="18" y="60"/>
                  </a:cxn>
                  <a:cxn ang="0">
                    <a:pos x="13" y="68"/>
                  </a:cxn>
                  <a:cxn ang="0">
                    <a:pos x="7" y="66"/>
                  </a:cxn>
                  <a:cxn ang="0">
                    <a:pos x="4" y="62"/>
                  </a:cxn>
                  <a:cxn ang="0">
                    <a:pos x="2" y="58"/>
                  </a:cxn>
                  <a:cxn ang="0">
                    <a:pos x="0" y="54"/>
                  </a:cxn>
                  <a:cxn ang="0">
                    <a:pos x="0" y="49"/>
                  </a:cxn>
                  <a:cxn ang="0">
                    <a:pos x="0" y="43"/>
                  </a:cxn>
                  <a:cxn ang="0">
                    <a:pos x="1" y="38"/>
                  </a:cxn>
                  <a:cxn ang="0">
                    <a:pos x="2" y="33"/>
                  </a:cxn>
                  <a:cxn ang="0">
                    <a:pos x="3" y="27"/>
                  </a:cxn>
                  <a:cxn ang="0">
                    <a:pos x="4" y="23"/>
                  </a:cxn>
                  <a:cxn ang="0">
                    <a:pos x="8" y="17"/>
                  </a:cxn>
                  <a:cxn ang="0">
                    <a:pos x="12" y="13"/>
                  </a:cxn>
                  <a:cxn ang="0">
                    <a:pos x="16" y="12"/>
                  </a:cxn>
                  <a:cxn ang="0">
                    <a:pos x="19" y="11"/>
                  </a:cxn>
                  <a:cxn ang="0">
                    <a:pos x="23" y="13"/>
                  </a:cxn>
                  <a:cxn ang="0">
                    <a:pos x="28" y="14"/>
                  </a:cxn>
                  <a:cxn ang="0">
                    <a:pos x="32" y="18"/>
                  </a:cxn>
                  <a:cxn ang="0">
                    <a:pos x="36" y="20"/>
                  </a:cxn>
                  <a:cxn ang="0">
                    <a:pos x="40" y="22"/>
                  </a:cxn>
                  <a:cxn ang="0">
                    <a:pos x="45" y="23"/>
                  </a:cxn>
                  <a:cxn ang="0">
                    <a:pos x="64" y="23"/>
                  </a:cxn>
                  <a:cxn ang="0">
                    <a:pos x="85" y="19"/>
                  </a:cxn>
                  <a:cxn ang="0">
                    <a:pos x="105" y="13"/>
                  </a:cxn>
                  <a:cxn ang="0">
                    <a:pos x="127" y="8"/>
                  </a:cxn>
                  <a:cxn ang="0">
                    <a:pos x="148" y="3"/>
                  </a:cxn>
                  <a:cxn ang="0">
                    <a:pos x="169" y="0"/>
                  </a:cxn>
                  <a:cxn ang="0">
                    <a:pos x="189" y="1"/>
                  </a:cxn>
                  <a:cxn ang="0">
                    <a:pos x="208" y="6"/>
                  </a:cxn>
                  <a:cxn ang="0">
                    <a:pos x="226" y="18"/>
                  </a:cxn>
                  <a:cxn ang="0">
                    <a:pos x="242" y="36"/>
                  </a:cxn>
                  <a:cxn ang="0">
                    <a:pos x="319" y="151"/>
                  </a:cxn>
                  <a:cxn ang="0">
                    <a:pos x="319" y="151"/>
                  </a:cxn>
                </a:cxnLst>
                <a:rect l="0" t="0" r="r" b="b"/>
                <a:pathLst>
                  <a:path w="319" h="151">
                    <a:moveTo>
                      <a:pt x="319" y="151"/>
                    </a:moveTo>
                    <a:lnTo>
                      <a:pt x="301" y="139"/>
                    </a:lnTo>
                    <a:lnTo>
                      <a:pt x="285" y="127"/>
                    </a:lnTo>
                    <a:lnTo>
                      <a:pt x="269" y="114"/>
                    </a:lnTo>
                    <a:lnTo>
                      <a:pt x="255" y="100"/>
                    </a:lnTo>
                    <a:lnTo>
                      <a:pt x="240" y="88"/>
                    </a:lnTo>
                    <a:lnTo>
                      <a:pt x="224" y="76"/>
                    </a:lnTo>
                    <a:lnTo>
                      <a:pt x="208" y="68"/>
                    </a:lnTo>
                    <a:lnTo>
                      <a:pt x="190" y="61"/>
                    </a:lnTo>
                    <a:lnTo>
                      <a:pt x="169" y="58"/>
                    </a:lnTo>
                    <a:lnTo>
                      <a:pt x="146" y="60"/>
                    </a:lnTo>
                    <a:lnTo>
                      <a:pt x="146" y="50"/>
                    </a:lnTo>
                    <a:lnTo>
                      <a:pt x="132" y="45"/>
                    </a:lnTo>
                    <a:lnTo>
                      <a:pt x="117" y="45"/>
                    </a:lnTo>
                    <a:lnTo>
                      <a:pt x="103" y="50"/>
                    </a:lnTo>
                    <a:lnTo>
                      <a:pt x="88" y="55"/>
                    </a:lnTo>
                    <a:lnTo>
                      <a:pt x="75" y="61"/>
                    </a:lnTo>
                    <a:lnTo>
                      <a:pt x="62" y="68"/>
                    </a:lnTo>
                    <a:lnTo>
                      <a:pt x="49" y="72"/>
                    </a:lnTo>
                    <a:lnTo>
                      <a:pt x="37" y="73"/>
                    </a:lnTo>
                    <a:lnTo>
                      <a:pt x="27" y="70"/>
                    </a:lnTo>
                    <a:lnTo>
                      <a:pt x="18" y="60"/>
                    </a:lnTo>
                    <a:lnTo>
                      <a:pt x="13" y="68"/>
                    </a:lnTo>
                    <a:lnTo>
                      <a:pt x="7" y="66"/>
                    </a:lnTo>
                    <a:lnTo>
                      <a:pt x="4" y="62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2" y="33"/>
                    </a:lnTo>
                    <a:lnTo>
                      <a:pt x="3" y="27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13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23" y="13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6" y="20"/>
                    </a:lnTo>
                    <a:lnTo>
                      <a:pt x="40" y="22"/>
                    </a:lnTo>
                    <a:lnTo>
                      <a:pt x="45" y="23"/>
                    </a:lnTo>
                    <a:lnTo>
                      <a:pt x="64" y="23"/>
                    </a:lnTo>
                    <a:lnTo>
                      <a:pt x="85" y="19"/>
                    </a:lnTo>
                    <a:lnTo>
                      <a:pt x="105" y="13"/>
                    </a:lnTo>
                    <a:lnTo>
                      <a:pt x="127" y="8"/>
                    </a:lnTo>
                    <a:lnTo>
                      <a:pt x="148" y="3"/>
                    </a:lnTo>
                    <a:lnTo>
                      <a:pt x="169" y="0"/>
                    </a:lnTo>
                    <a:lnTo>
                      <a:pt x="189" y="1"/>
                    </a:lnTo>
                    <a:lnTo>
                      <a:pt x="208" y="6"/>
                    </a:lnTo>
                    <a:lnTo>
                      <a:pt x="226" y="18"/>
                    </a:lnTo>
                    <a:lnTo>
                      <a:pt x="242" y="36"/>
                    </a:lnTo>
                    <a:lnTo>
                      <a:pt x="319" y="151"/>
                    </a:lnTo>
                    <a:lnTo>
                      <a:pt x="319" y="151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xmlns="" id="{AEED5D27-B63D-D74B-9B61-19FEA1B32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10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xmlns="" id="{922909CC-7116-094E-82DB-0B29142DB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12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xmlns="" id="{8EB9780C-9DBB-B044-8BCB-ADE3F17A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136"/>
                <a:ext cx="29" cy="8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3" y="3"/>
                  </a:cxn>
                  <a:cxn ang="0">
                    <a:pos x="48" y="5"/>
                  </a:cxn>
                  <a:cxn ang="0">
                    <a:pos x="43" y="7"/>
                  </a:cxn>
                  <a:cxn ang="0">
                    <a:pos x="37" y="9"/>
                  </a:cxn>
                  <a:cxn ang="0">
                    <a:pos x="32" y="10"/>
                  </a:cxn>
                  <a:cxn ang="0">
                    <a:pos x="26" y="13"/>
                  </a:cxn>
                  <a:cxn ang="0">
                    <a:pos x="20" y="14"/>
                  </a:cxn>
                  <a:cxn ang="0">
                    <a:pos x="14" y="15"/>
                  </a:cxn>
                  <a:cxn ang="0">
                    <a:pos x="8" y="15"/>
                  </a:cxn>
                  <a:cxn ang="0">
                    <a:pos x="0" y="15"/>
                  </a:cxn>
                  <a:cxn ang="0">
                    <a:pos x="7" y="13"/>
                  </a:cxn>
                  <a:cxn ang="0">
                    <a:pos x="12" y="10"/>
                  </a:cxn>
                  <a:cxn ang="0">
                    <a:pos x="17" y="8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3" y="2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1"/>
                  </a:cxn>
                  <a:cxn ang="0">
                    <a:pos x="59" y="1"/>
                  </a:cxn>
                </a:cxnLst>
                <a:rect l="0" t="0" r="r" b="b"/>
                <a:pathLst>
                  <a:path w="59" h="15">
                    <a:moveTo>
                      <a:pt x="59" y="1"/>
                    </a:moveTo>
                    <a:lnTo>
                      <a:pt x="53" y="3"/>
                    </a:lnTo>
                    <a:lnTo>
                      <a:pt x="48" y="5"/>
                    </a:lnTo>
                    <a:lnTo>
                      <a:pt x="43" y="7"/>
                    </a:lnTo>
                    <a:lnTo>
                      <a:pt x="37" y="9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20" y="14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7" y="13"/>
                    </a:lnTo>
                    <a:lnTo>
                      <a:pt x="12" y="10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3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9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xmlns="" id="{4E3DBC06-3F1E-224B-BC31-AEE4CAC39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164"/>
                <a:ext cx="35" cy="31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59" y="6"/>
                  </a:cxn>
                  <a:cxn ang="0">
                    <a:pos x="51" y="11"/>
                  </a:cxn>
                  <a:cxn ang="0">
                    <a:pos x="43" y="15"/>
                  </a:cxn>
                  <a:cxn ang="0">
                    <a:pos x="37" y="22"/>
                  </a:cxn>
                  <a:cxn ang="0">
                    <a:pos x="32" y="28"/>
                  </a:cxn>
                  <a:cxn ang="0">
                    <a:pos x="25" y="34"/>
                  </a:cxn>
                  <a:cxn ang="0">
                    <a:pos x="20" y="41"/>
                  </a:cxn>
                  <a:cxn ang="0">
                    <a:pos x="14" y="47"/>
                  </a:cxn>
                  <a:cxn ang="0">
                    <a:pos x="7" y="55"/>
                  </a:cxn>
                  <a:cxn ang="0">
                    <a:pos x="0" y="61"/>
                  </a:cxn>
                  <a:cxn ang="0">
                    <a:pos x="2" y="54"/>
                  </a:cxn>
                  <a:cxn ang="0">
                    <a:pos x="6" y="46"/>
                  </a:cxn>
                  <a:cxn ang="0">
                    <a:pos x="11" y="37"/>
                  </a:cxn>
                  <a:cxn ang="0">
                    <a:pos x="18" y="28"/>
                  </a:cxn>
                  <a:cxn ang="0">
                    <a:pos x="25" y="19"/>
                  </a:cxn>
                  <a:cxn ang="0">
                    <a:pos x="34" y="12"/>
                  </a:cxn>
                  <a:cxn ang="0">
                    <a:pos x="42" y="7"/>
                  </a:cxn>
                  <a:cxn ang="0">
                    <a:pos x="51" y="2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69" y="2"/>
                  </a:cxn>
                  <a:cxn ang="0">
                    <a:pos x="68" y="2"/>
                  </a:cxn>
                </a:cxnLst>
                <a:rect l="0" t="0" r="r" b="b"/>
                <a:pathLst>
                  <a:path w="69" h="61">
                    <a:moveTo>
                      <a:pt x="68" y="2"/>
                    </a:moveTo>
                    <a:lnTo>
                      <a:pt x="59" y="6"/>
                    </a:lnTo>
                    <a:lnTo>
                      <a:pt x="51" y="11"/>
                    </a:lnTo>
                    <a:lnTo>
                      <a:pt x="43" y="15"/>
                    </a:lnTo>
                    <a:lnTo>
                      <a:pt x="37" y="22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0" y="41"/>
                    </a:lnTo>
                    <a:lnTo>
                      <a:pt x="14" y="47"/>
                    </a:lnTo>
                    <a:lnTo>
                      <a:pt x="7" y="55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6" y="46"/>
                    </a:lnTo>
                    <a:lnTo>
                      <a:pt x="11" y="37"/>
                    </a:lnTo>
                    <a:lnTo>
                      <a:pt x="18" y="28"/>
                    </a:lnTo>
                    <a:lnTo>
                      <a:pt x="25" y="19"/>
                    </a:lnTo>
                    <a:lnTo>
                      <a:pt x="34" y="12"/>
                    </a:lnTo>
                    <a:lnTo>
                      <a:pt x="42" y="7"/>
                    </a:lnTo>
                    <a:lnTo>
                      <a:pt x="51" y="2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xmlns="" id="{DCC5E5DD-E5A6-5A46-8428-4BE347DFB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163"/>
                <a:ext cx="44" cy="54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0" y="98"/>
                  </a:cxn>
                  <a:cxn ang="0">
                    <a:pos x="72" y="85"/>
                  </a:cxn>
                  <a:cxn ang="0">
                    <a:pos x="65" y="74"/>
                  </a:cxn>
                  <a:cxn ang="0">
                    <a:pos x="57" y="62"/>
                  </a:cxn>
                  <a:cxn ang="0">
                    <a:pos x="50" y="49"/>
                  </a:cxn>
                  <a:cxn ang="0">
                    <a:pos x="41" y="38"/>
                  </a:cxn>
                  <a:cxn ang="0">
                    <a:pos x="33" y="27"/>
                  </a:cxn>
                  <a:cxn ang="0">
                    <a:pos x="22" y="17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12" y="5"/>
                  </a:cxn>
                  <a:cxn ang="0">
                    <a:pos x="25" y="12"/>
                  </a:cxn>
                  <a:cxn ang="0">
                    <a:pos x="37" y="20"/>
                  </a:cxn>
                  <a:cxn ang="0">
                    <a:pos x="49" y="30"/>
                  </a:cxn>
                  <a:cxn ang="0">
                    <a:pos x="58" y="42"/>
                  </a:cxn>
                  <a:cxn ang="0">
                    <a:pos x="68" y="53"/>
                  </a:cxn>
                  <a:cxn ang="0">
                    <a:pos x="75" y="67"/>
                  </a:cxn>
                  <a:cxn ang="0">
                    <a:pos x="82" y="81"/>
                  </a:cxn>
                  <a:cxn ang="0">
                    <a:pos x="86" y="95"/>
                  </a:cxn>
                  <a:cxn ang="0">
                    <a:pos x="87" y="109"/>
                  </a:cxn>
                  <a:cxn ang="0">
                    <a:pos x="87" y="109"/>
                  </a:cxn>
                </a:cxnLst>
                <a:rect l="0" t="0" r="r" b="b"/>
                <a:pathLst>
                  <a:path w="87" h="109">
                    <a:moveTo>
                      <a:pt x="87" y="109"/>
                    </a:moveTo>
                    <a:lnTo>
                      <a:pt x="80" y="98"/>
                    </a:lnTo>
                    <a:lnTo>
                      <a:pt x="72" y="85"/>
                    </a:lnTo>
                    <a:lnTo>
                      <a:pt x="65" y="74"/>
                    </a:lnTo>
                    <a:lnTo>
                      <a:pt x="57" y="62"/>
                    </a:lnTo>
                    <a:lnTo>
                      <a:pt x="50" y="49"/>
                    </a:lnTo>
                    <a:lnTo>
                      <a:pt x="41" y="38"/>
                    </a:lnTo>
                    <a:lnTo>
                      <a:pt x="33" y="27"/>
                    </a:lnTo>
                    <a:lnTo>
                      <a:pt x="22" y="17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5" y="12"/>
                    </a:lnTo>
                    <a:lnTo>
                      <a:pt x="37" y="20"/>
                    </a:lnTo>
                    <a:lnTo>
                      <a:pt x="49" y="30"/>
                    </a:lnTo>
                    <a:lnTo>
                      <a:pt x="58" y="42"/>
                    </a:lnTo>
                    <a:lnTo>
                      <a:pt x="68" y="53"/>
                    </a:lnTo>
                    <a:lnTo>
                      <a:pt x="75" y="67"/>
                    </a:lnTo>
                    <a:lnTo>
                      <a:pt x="82" y="81"/>
                    </a:lnTo>
                    <a:lnTo>
                      <a:pt x="86" y="95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xmlns="" id="{2DDED72A-9501-6A4E-8FF8-ED740A3F8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166"/>
                <a:ext cx="14" cy="6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2"/>
                  </a:cxn>
                  <a:cxn ang="0">
                    <a:pos x="27" y="5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28" y="10"/>
                  </a:cxn>
                </a:cxnLst>
                <a:rect l="0" t="0" r="r" b="b"/>
                <a:pathLst>
                  <a:path w="29" h="10">
                    <a:moveTo>
                      <a:pt x="28" y="10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7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0AD19BCF-A049-844B-8041-FD26562E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175"/>
                <a:ext cx="74" cy="29"/>
              </a:xfrm>
              <a:custGeom>
                <a:avLst/>
                <a:gdLst/>
                <a:ahLst/>
                <a:cxnLst>
                  <a:cxn ang="0">
                    <a:pos x="149" y="25"/>
                  </a:cxn>
                  <a:cxn ang="0">
                    <a:pos x="150" y="57"/>
                  </a:cxn>
                  <a:cxn ang="0">
                    <a:pos x="134" y="57"/>
                  </a:cxn>
                  <a:cxn ang="0">
                    <a:pos x="119" y="55"/>
                  </a:cxn>
                  <a:cxn ang="0">
                    <a:pos x="104" y="53"/>
                  </a:cxn>
                  <a:cxn ang="0">
                    <a:pos x="89" y="50"/>
                  </a:cxn>
                  <a:cxn ang="0">
                    <a:pos x="74" y="45"/>
                  </a:cxn>
                  <a:cxn ang="0">
                    <a:pos x="59" y="41"/>
                  </a:cxn>
                  <a:cxn ang="0">
                    <a:pos x="45" y="37"/>
                  </a:cxn>
                  <a:cxn ang="0">
                    <a:pos x="30" y="33"/>
                  </a:cxn>
                  <a:cxn ang="0">
                    <a:pos x="15" y="29"/>
                  </a:cxn>
                  <a:cxn ang="0">
                    <a:pos x="0" y="25"/>
                  </a:cxn>
                  <a:cxn ang="0">
                    <a:pos x="16" y="24"/>
                  </a:cxn>
                  <a:cxn ang="0">
                    <a:pos x="33" y="21"/>
                  </a:cxn>
                  <a:cxn ang="0">
                    <a:pos x="50" y="16"/>
                  </a:cxn>
                  <a:cxn ang="0">
                    <a:pos x="68" y="9"/>
                  </a:cxn>
                  <a:cxn ang="0">
                    <a:pos x="85" y="4"/>
                  </a:cxn>
                  <a:cxn ang="0">
                    <a:pos x="102" y="0"/>
                  </a:cxn>
                  <a:cxn ang="0">
                    <a:pos x="117" y="0"/>
                  </a:cxn>
                  <a:cxn ang="0">
                    <a:pos x="129" y="3"/>
                  </a:cxn>
                  <a:cxn ang="0">
                    <a:pos x="141" y="10"/>
                  </a:cxn>
                  <a:cxn ang="0">
                    <a:pos x="150" y="25"/>
                  </a:cxn>
                  <a:cxn ang="0">
                    <a:pos x="150" y="25"/>
                  </a:cxn>
                  <a:cxn ang="0">
                    <a:pos x="149" y="25"/>
                  </a:cxn>
                </a:cxnLst>
                <a:rect l="0" t="0" r="r" b="b"/>
                <a:pathLst>
                  <a:path w="150" h="57">
                    <a:moveTo>
                      <a:pt x="149" y="25"/>
                    </a:moveTo>
                    <a:lnTo>
                      <a:pt x="150" y="57"/>
                    </a:lnTo>
                    <a:lnTo>
                      <a:pt x="134" y="57"/>
                    </a:lnTo>
                    <a:lnTo>
                      <a:pt x="119" y="55"/>
                    </a:lnTo>
                    <a:lnTo>
                      <a:pt x="104" y="53"/>
                    </a:lnTo>
                    <a:lnTo>
                      <a:pt x="89" y="50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7"/>
                    </a:lnTo>
                    <a:lnTo>
                      <a:pt x="30" y="33"/>
                    </a:lnTo>
                    <a:lnTo>
                      <a:pt x="15" y="29"/>
                    </a:lnTo>
                    <a:lnTo>
                      <a:pt x="0" y="25"/>
                    </a:lnTo>
                    <a:lnTo>
                      <a:pt x="16" y="24"/>
                    </a:lnTo>
                    <a:lnTo>
                      <a:pt x="33" y="21"/>
                    </a:lnTo>
                    <a:lnTo>
                      <a:pt x="50" y="16"/>
                    </a:lnTo>
                    <a:lnTo>
                      <a:pt x="68" y="9"/>
                    </a:lnTo>
                    <a:lnTo>
                      <a:pt x="85" y="4"/>
                    </a:lnTo>
                    <a:lnTo>
                      <a:pt x="102" y="0"/>
                    </a:lnTo>
                    <a:lnTo>
                      <a:pt x="117" y="0"/>
                    </a:lnTo>
                    <a:lnTo>
                      <a:pt x="129" y="3"/>
                    </a:lnTo>
                    <a:lnTo>
                      <a:pt x="141" y="10"/>
                    </a:lnTo>
                    <a:lnTo>
                      <a:pt x="150" y="25"/>
                    </a:lnTo>
                    <a:lnTo>
                      <a:pt x="150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7F3CEB4F-02C3-7847-B4F2-AEBDA45CC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172"/>
                <a:ext cx="77" cy="61"/>
              </a:xfrm>
              <a:custGeom>
                <a:avLst/>
                <a:gdLst/>
                <a:ahLst/>
                <a:cxnLst>
                  <a:cxn ang="0">
                    <a:pos x="152" y="115"/>
                  </a:cxn>
                  <a:cxn ang="0">
                    <a:pos x="136" y="121"/>
                  </a:cxn>
                  <a:cxn ang="0">
                    <a:pos x="120" y="123"/>
                  </a:cxn>
                  <a:cxn ang="0">
                    <a:pos x="105" y="123"/>
                  </a:cxn>
                  <a:cxn ang="0">
                    <a:pos x="89" y="121"/>
                  </a:cxn>
                  <a:cxn ang="0">
                    <a:pos x="74" y="118"/>
                  </a:cxn>
                  <a:cxn ang="0">
                    <a:pos x="60" y="113"/>
                  </a:cxn>
                  <a:cxn ang="0">
                    <a:pos x="45" y="108"/>
                  </a:cxn>
                  <a:cxn ang="0">
                    <a:pos x="30" y="102"/>
                  </a:cxn>
                  <a:cxn ang="0">
                    <a:pos x="15" y="96"/>
                  </a:cxn>
                  <a:cxn ang="0">
                    <a:pos x="0" y="91"/>
                  </a:cxn>
                  <a:cxn ang="0">
                    <a:pos x="7" y="83"/>
                  </a:cxn>
                  <a:cxn ang="0">
                    <a:pos x="12" y="75"/>
                  </a:cxn>
                  <a:cxn ang="0">
                    <a:pos x="15" y="65"/>
                  </a:cxn>
                  <a:cxn ang="0">
                    <a:pos x="16" y="56"/>
                  </a:cxn>
                  <a:cxn ang="0">
                    <a:pos x="17" y="46"/>
                  </a:cxn>
                  <a:cxn ang="0">
                    <a:pos x="18" y="36"/>
                  </a:cxn>
                  <a:cxn ang="0">
                    <a:pos x="20" y="26"/>
                  </a:cxn>
                  <a:cxn ang="0">
                    <a:pos x="22" y="17"/>
                  </a:cxn>
                  <a:cxn ang="0">
                    <a:pos x="26" y="9"/>
                  </a:cxn>
                  <a:cxn ang="0">
                    <a:pos x="32" y="0"/>
                  </a:cxn>
                  <a:cxn ang="0">
                    <a:pos x="51" y="4"/>
                  </a:cxn>
                  <a:cxn ang="0">
                    <a:pos x="67" y="12"/>
                  </a:cxn>
                  <a:cxn ang="0">
                    <a:pos x="80" y="23"/>
                  </a:cxn>
                  <a:cxn ang="0">
                    <a:pos x="90" y="35"/>
                  </a:cxn>
                  <a:cxn ang="0">
                    <a:pos x="100" y="50"/>
                  </a:cxn>
                  <a:cxn ang="0">
                    <a:pos x="110" y="65"/>
                  </a:cxn>
                  <a:cxn ang="0">
                    <a:pos x="118" y="80"/>
                  </a:cxn>
                  <a:cxn ang="0">
                    <a:pos x="128" y="94"/>
                  </a:cxn>
                  <a:cxn ang="0">
                    <a:pos x="140" y="106"/>
                  </a:cxn>
                  <a:cxn ang="0">
                    <a:pos x="152" y="115"/>
                  </a:cxn>
                  <a:cxn ang="0">
                    <a:pos x="152" y="115"/>
                  </a:cxn>
                </a:cxnLst>
                <a:rect l="0" t="0" r="r" b="b"/>
                <a:pathLst>
                  <a:path w="152" h="123">
                    <a:moveTo>
                      <a:pt x="152" y="115"/>
                    </a:moveTo>
                    <a:lnTo>
                      <a:pt x="136" y="121"/>
                    </a:lnTo>
                    <a:lnTo>
                      <a:pt x="120" y="123"/>
                    </a:lnTo>
                    <a:lnTo>
                      <a:pt x="105" y="123"/>
                    </a:lnTo>
                    <a:lnTo>
                      <a:pt x="89" y="121"/>
                    </a:lnTo>
                    <a:lnTo>
                      <a:pt x="74" y="118"/>
                    </a:lnTo>
                    <a:lnTo>
                      <a:pt x="60" y="113"/>
                    </a:lnTo>
                    <a:lnTo>
                      <a:pt x="45" y="108"/>
                    </a:lnTo>
                    <a:lnTo>
                      <a:pt x="30" y="102"/>
                    </a:lnTo>
                    <a:lnTo>
                      <a:pt x="15" y="96"/>
                    </a:lnTo>
                    <a:lnTo>
                      <a:pt x="0" y="91"/>
                    </a:lnTo>
                    <a:lnTo>
                      <a:pt x="7" y="83"/>
                    </a:lnTo>
                    <a:lnTo>
                      <a:pt x="12" y="75"/>
                    </a:lnTo>
                    <a:lnTo>
                      <a:pt x="15" y="65"/>
                    </a:lnTo>
                    <a:lnTo>
                      <a:pt x="16" y="56"/>
                    </a:lnTo>
                    <a:lnTo>
                      <a:pt x="17" y="46"/>
                    </a:lnTo>
                    <a:lnTo>
                      <a:pt x="18" y="36"/>
                    </a:lnTo>
                    <a:lnTo>
                      <a:pt x="20" y="26"/>
                    </a:lnTo>
                    <a:lnTo>
                      <a:pt x="22" y="17"/>
                    </a:lnTo>
                    <a:lnTo>
                      <a:pt x="26" y="9"/>
                    </a:lnTo>
                    <a:lnTo>
                      <a:pt x="32" y="0"/>
                    </a:lnTo>
                    <a:lnTo>
                      <a:pt x="51" y="4"/>
                    </a:lnTo>
                    <a:lnTo>
                      <a:pt x="67" y="12"/>
                    </a:lnTo>
                    <a:lnTo>
                      <a:pt x="80" y="23"/>
                    </a:lnTo>
                    <a:lnTo>
                      <a:pt x="90" y="35"/>
                    </a:lnTo>
                    <a:lnTo>
                      <a:pt x="100" y="50"/>
                    </a:lnTo>
                    <a:lnTo>
                      <a:pt x="110" y="65"/>
                    </a:lnTo>
                    <a:lnTo>
                      <a:pt x="118" y="80"/>
                    </a:lnTo>
                    <a:lnTo>
                      <a:pt x="128" y="94"/>
                    </a:lnTo>
                    <a:lnTo>
                      <a:pt x="140" y="106"/>
                    </a:lnTo>
                    <a:lnTo>
                      <a:pt x="152" y="115"/>
                    </a:lnTo>
                    <a:lnTo>
                      <a:pt x="152" y="115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267D424F-72C1-274A-9B84-2BE0926F3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188"/>
                <a:ext cx="652" cy="553"/>
              </a:xfrm>
              <a:custGeom>
                <a:avLst/>
                <a:gdLst/>
                <a:ahLst/>
                <a:cxnLst>
                  <a:cxn ang="0">
                    <a:pos x="1217" y="253"/>
                  </a:cxn>
                  <a:cxn ang="0">
                    <a:pos x="1103" y="444"/>
                  </a:cxn>
                  <a:cxn ang="0">
                    <a:pos x="1016" y="514"/>
                  </a:cxn>
                  <a:cxn ang="0">
                    <a:pos x="1001" y="488"/>
                  </a:cxn>
                  <a:cxn ang="0">
                    <a:pos x="985" y="499"/>
                  </a:cxn>
                  <a:cxn ang="0">
                    <a:pos x="999" y="542"/>
                  </a:cxn>
                  <a:cxn ang="0">
                    <a:pos x="1141" y="443"/>
                  </a:cxn>
                  <a:cxn ang="0">
                    <a:pos x="1238" y="336"/>
                  </a:cxn>
                  <a:cxn ang="0">
                    <a:pos x="1233" y="373"/>
                  </a:cxn>
                  <a:cxn ang="0">
                    <a:pos x="1233" y="395"/>
                  </a:cxn>
                  <a:cxn ang="0">
                    <a:pos x="1268" y="444"/>
                  </a:cxn>
                  <a:cxn ang="0">
                    <a:pos x="1275" y="525"/>
                  </a:cxn>
                  <a:cxn ang="0">
                    <a:pos x="1285" y="609"/>
                  </a:cxn>
                  <a:cxn ang="0">
                    <a:pos x="1269" y="709"/>
                  </a:cxn>
                  <a:cxn ang="0">
                    <a:pos x="989" y="886"/>
                  </a:cxn>
                  <a:cxn ang="0">
                    <a:pos x="1154" y="639"/>
                  </a:cxn>
                  <a:cxn ang="0">
                    <a:pos x="1046" y="729"/>
                  </a:cxn>
                  <a:cxn ang="0">
                    <a:pos x="515" y="1095"/>
                  </a:cxn>
                  <a:cxn ang="0">
                    <a:pos x="396" y="992"/>
                  </a:cxn>
                  <a:cxn ang="0">
                    <a:pos x="406" y="970"/>
                  </a:cxn>
                  <a:cxn ang="0">
                    <a:pos x="320" y="946"/>
                  </a:cxn>
                  <a:cxn ang="0">
                    <a:pos x="168" y="918"/>
                  </a:cxn>
                  <a:cxn ang="0">
                    <a:pos x="72" y="810"/>
                  </a:cxn>
                  <a:cxn ang="0">
                    <a:pos x="143" y="677"/>
                  </a:cxn>
                  <a:cxn ang="0">
                    <a:pos x="220" y="666"/>
                  </a:cxn>
                  <a:cxn ang="0">
                    <a:pos x="182" y="629"/>
                  </a:cxn>
                  <a:cxn ang="0">
                    <a:pos x="148" y="573"/>
                  </a:cxn>
                  <a:cxn ang="0">
                    <a:pos x="237" y="568"/>
                  </a:cxn>
                  <a:cxn ang="0">
                    <a:pos x="454" y="521"/>
                  </a:cxn>
                  <a:cxn ang="0">
                    <a:pos x="447" y="494"/>
                  </a:cxn>
                  <a:cxn ang="0">
                    <a:pos x="372" y="445"/>
                  </a:cxn>
                  <a:cxn ang="0">
                    <a:pos x="107" y="375"/>
                  </a:cxn>
                  <a:cxn ang="0">
                    <a:pos x="55" y="361"/>
                  </a:cxn>
                  <a:cxn ang="0">
                    <a:pos x="5" y="242"/>
                  </a:cxn>
                  <a:cxn ang="0">
                    <a:pos x="139" y="114"/>
                  </a:cxn>
                  <a:cxn ang="0">
                    <a:pos x="235" y="147"/>
                  </a:cxn>
                  <a:cxn ang="0">
                    <a:pos x="288" y="344"/>
                  </a:cxn>
                  <a:cxn ang="0">
                    <a:pos x="562" y="425"/>
                  </a:cxn>
                  <a:cxn ang="0">
                    <a:pos x="745" y="297"/>
                  </a:cxn>
                  <a:cxn ang="0">
                    <a:pos x="680" y="343"/>
                  </a:cxn>
                  <a:cxn ang="0">
                    <a:pos x="518" y="339"/>
                  </a:cxn>
                  <a:cxn ang="0">
                    <a:pos x="594" y="270"/>
                  </a:cxn>
                  <a:cxn ang="0">
                    <a:pos x="575" y="256"/>
                  </a:cxn>
                  <a:cxn ang="0">
                    <a:pos x="571" y="213"/>
                  </a:cxn>
                  <a:cxn ang="0">
                    <a:pos x="857" y="128"/>
                  </a:cxn>
                  <a:cxn ang="0">
                    <a:pos x="845" y="142"/>
                  </a:cxn>
                  <a:cxn ang="0">
                    <a:pos x="845" y="197"/>
                  </a:cxn>
                  <a:cxn ang="0">
                    <a:pos x="941" y="182"/>
                  </a:cxn>
                  <a:cxn ang="0">
                    <a:pos x="971" y="127"/>
                  </a:cxn>
                  <a:cxn ang="0">
                    <a:pos x="953" y="128"/>
                  </a:cxn>
                  <a:cxn ang="0">
                    <a:pos x="909" y="142"/>
                  </a:cxn>
                  <a:cxn ang="0">
                    <a:pos x="952" y="119"/>
                  </a:cxn>
                  <a:cxn ang="0">
                    <a:pos x="982" y="121"/>
                  </a:cxn>
                  <a:cxn ang="0">
                    <a:pos x="1012" y="121"/>
                  </a:cxn>
                  <a:cxn ang="0">
                    <a:pos x="1111" y="0"/>
                  </a:cxn>
                  <a:cxn ang="0">
                    <a:pos x="1187" y="19"/>
                  </a:cxn>
                </a:cxnLst>
                <a:rect l="0" t="0" r="r" b="b"/>
                <a:pathLst>
                  <a:path w="1303" h="1108">
                    <a:moveTo>
                      <a:pt x="1202" y="32"/>
                    </a:moveTo>
                    <a:lnTo>
                      <a:pt x="1221" y="61"/>
                    </a:lnTo>
                    <a:lnTo>
                      <a:pt x="1233" y="91"/>
                    </a:lnTo>
                    <a:lnTo>
                      <a:pt x="1239" y="123"/>
                    </a:lnTo>
                    <a:lnTo>
                      <a:pt x="1239" y="155"/>
                    </a:lnTo>
                    <a:lnTo>
                      <a:pt x="1235" y="188"/>
                    </a:lnTo>
                    <a:lnTo>
                      <a:pt x="1228" y="221"/>
                    </a:lnTo>
                    <a:lnTo>
                      <a:pt x="1217" y="253"/>
                    </a:lnTo>
                    <a:lnTo>
                      <a:pt x="1204" y="283"/>
                    </a:lnTo>
                    <a:lnTo>
                      <a:pt x="1189" y="313"/>
                    </a:lnTo>
                    <a:lnTo>
                      <a:pt x="1175" y="340"/>
                    </a:lnTo>
                    <a:lnTo>
                      <a:pt x="1156" y="357"/>
                    </a:lnTo>
                    <a:lnTo>
                      <a:pt x="1140" y="377"/>
                    </a:lnTo>
                    <a:lnTo>
                      <a:pt x="1126" y="398"/>
                    </a:lnTo>
                    <a:lnTo>
                      <a:pt x="1115" y="422"/>
                    </a:lnTo>
                    <a:lnTo>
                      <a:pt x="1103" y="444"/>
                    </a:lnTo>
                    <a:lnTo>
                      <a:pt x="1091" y="466"/>
                    </a:lnTo>
                    <a:lnTo>
                      <a:pt x="1077" y="486"/>
                    </a:lnTo>
                    <a:lnTo>
                      <a:pt x="1061" y="503"/>
                    </a:lnTo>
                    <a:lnTo>
                      <a:pt x="1041" y="517"/>
                    </a:lnTo>
                    <a:lnTo>
                      <a:pt x="1015" y="526"/>
                    </a:lnTo>
                    <a:lnTo>
                      <a:pt x="1015" y="522"/>
                    </a:lnTo>
                    <a:lnTo>
                      <a:pt x="1015" y="518"/>
                    </a:lnTo>
                    <a:lnTo>
                      <a:pt x="1016" y="514"/>
                    </a:lnTo>
                    <a:lnTo>
                      <a:pt x="1016" y="509"/>
                    </a:lnTo>
                    <a:lnTo>
                      <a:pt x="1016" y="506"/>
                    </a:lnTo>
                    <a:lnTo>
                      <a:pt x="1015" y="502"/>
                    </a:lnTo>
                    <a:lnTo>
                      <a:pt x="1014" y="498"/>
                    </a:lnTo>
                    <a:lnTo>
                      <a:pt x="1012" y="494"/>
                    </a:lnTo>
                    <a:lnTo>
                      <a:pt x="1009" y="491"/>
                    </a:lnTo>
                    <a:lnTo>
                      <a:pt x="1005" y="489"/>
                    </a:lnTo>
                    <a:lnTo>
                      <a:pt x="1001" y="488"/>
                    </a:lnTo>
                    <a:lnTo>
                      <a:pt x="999" y="488"/>
                    </a:lnTo>
                    <a:lnTo>
                      <a:pt x="997" y="488"/>
                    </a:lnTo>
                    <a:lnTo>
                      <a:pt x="995" y="490"/>
                    </a:lnTo>
                    <a:lnTo>
                      <a:pt x="993" y="491"/>
                    </a:lnTo>
                    <a:lnTo>
                      <a:pt x="991" y="493"/>
                    </a:lnTo>
                    <a:lnTo>
                      <a:pt x="990" y="495"/>
                    </a:lnTo>
                    <a:lnTo>
                      <a:pt x="988" y="496"/>
                    </a:lnTo>
                    <a:lnTo>
                      <a:pt x="985" y="499"/>
                    </a:lnTo>
                    <a:lnTo>
                      <a:pt x="983" y="500"/>
                    </a:lnTo>
                    <a:lnTo>
                      <a:pt x="983" y="507"/>
                    </a:lnTo>
                    <a:lnTo>
                      <a:pt x="983" y="514"/>
                    </a:lnTo>
                    <a:lnTo>
                      <a:pt x="985" y="520"/>
                    </a:lnTo>
                    <a:lnTo>
                      <a:pt x="988" y="526"/>
                    </a:lnTo>
                    <a:lnTo>
                      <a:pt x="991" y="533"/>
                    </a:lnTo>
                    <a:lnTo>
                      <a:pt x="995" y="538"/>
                    </a:lnTo>
                    <a:lnTo>
                      <a:pt x="999" y="542"/>
                    </a:lnTo>
                    <a:lnTo>
                      <a:pt x="1005" y="547"/>
                    </a:lnTo>
                    <a:lnTo>
                      <a:pt x="1010" y="550"/>
                    </a:lnTo>
                    <a:lnTo>
                      <a:pt x="1015" y="553"/>
                    </a:lnTo>
                    <a:lnTo>
                      <a:pt x="1053" y="543"/>
                    </a:lnTo>
                    <a:lnTo>
                      <a:pt x="1081" y="526"/>
                    </a:lnTo>
                    <a:lnTo>
                      <a:pt x="1105" y="502"/>
                    </a:lnTo>
                    <a:lnTo>
                      <a:pt x="1124" y="474"/>
                    </a:lnTo>
                    <a:lnTo>
                      <a:pt x="1141" y="443"/>
                    </a:lnTo>
                    <a:lnTo>
                      <a:pt x="1157" y="412"/>
                    </a:lnTo>
                    <a:lnTo>
                      <a:pt x="1174" y="383"/>
                    </a:lnTo>
                    <a:lnTo>
                      <a:pt x="1196" y="358"/>
                    </a:lnTo>
                    <a:lnTo>
                      <a:pt x="1220" y="340"/>
                    </a:lnTo>
                    <a:lnTo>
                      <a:pt x="1252" y="329"/>
                    </a:lnTo>
                    <a:lnTo>
                      <a:pt x="1248" y="330"/>
                    </a:lnTo>
                    <a:lnTo>
                      <a:pt x="1244" y="332"/>
                    </a:lnTo>
                    <a:lnTo>
                      <a:pt x="1238" y="336"/>
                    </a:lnTo>
                    <a:lnTo>
                      <a:pt x="1234" y="342"/>
                    </a:lnTo>
                    <a:lnTo>
                      <a:pt x="1231" y="347"/>
                    </a:lnTo>
                    <a:lnTo>
                      <a:pt x="1229" y="353"/>
                    </a:lnTo>
                    <a:lnTo>
                      <a:pt x="1228" y="359"/>
                    </a:lnTo>
                    <a:lnTo>
                      <a:pt x="1229" y="364"/>
                    </a:lnTo>
                    <a:lnTo>
                      <a:pt x="1233" y="368"/>
                    </a:lnTo>
                    <a:lnTo>
                      <a:pt x="1239" y="372"/>
                    </a:lnTo>
                    <a:lnTo>
                      <a:pt x="1233" y="373"/>
                    </a:lnTo>
                    <a:lnTo>
                      <a:pt x="1230" y="375"/>
                    </a:lnTo>
                    <a:lnTo>
                      <a:pt x="1229" y="377"/>
                    </a:lnTo>
                    <a:lnTo>
                      <a:pt x="1230" y="379"/>
                    </a:lnTo>
                    <a:lnTo>
                      <a:pt x="1231" y="382"/>
                    </a:lnTo>
                    <a:lnTo>
                      <a:pt x="1233" y="385"/>
                    </a:lnTo>
                    <a:lnTo>
                      <a:pt x="1234" y="389"/>
                    </a:lnTo>
                    <a:lnTo>
                      <a:pt x="1234" y="392"/>
                    </a:lnTo>
                    <a:lnTo>
                      <a:pt x="1233" y="395"/>
                    </a:lnTo>
                    <a:lnTo>
                      <a:pt x="1229" y="398"/>
                    </a:lnTo>
                    <a:lnTo>
                      <a:pt x="1238" y="399"/>
                    </a:lnTo>
                    <a:lnTo>
                      <a:pt x="1246" y="403"/>
                    </a:lnTo>
                    <a:lnTo>
                      <a:pt x="1252" y="408"/>
                    </a:lnTo>
                    <a:lnTo>
                      <a:pt x="1256" y="415"/>
                    </a:lnTo>
                    <a:lnTo>
                      <a:pt x="1261" y="424"/>
                    </a:lnTo>
                    <a:lnTo>
                      <a:pt x="1265" y="433"/>
                    </a:lnTo>
                    <a:lnTo>
                      <a:pt x="1268" y="444"/>
                    </a:lnTo>
                    <a:lnTo>
                      <a:pt x="1271" y="455"/>
                    </a:lnTo>
                    <a:lnTo>
                      <a:pt x="1275" y="466"/>
                    </a:lnTo>
                    <a:lnTo>
                      <a:pt x="1279" y="475"/>
                    </a:lnTo>
                    <a:lnTo>
                      <a:pt x="1276" y="484"/>
                    </a:lnTo>
                    <a:lnTo>
                      <a:pt x="1273" y="493"/>
                    </a:lnTo>
                    <a:lnTo>
                      <a:pt x="1272" y="504"/>
                    </a:lnTo>
                    <a:lnTo>
                      <a:pt x="1273" y="515"/>
                    </a:lnTo>
                    <a:lnTo>
                      <a:pt x="1275" y="525"/>
                    </a:lnTo>
                    <a:lnTo>
                      <a:pt x="1278" y="536"/>
                    </a:lnTo>
                    <a:lnTo>
                      <a:pt x="1281" y="547"/>
                    </a:lnTo>
                    <a:lnTo>
                      <a:pt x="1284" y="557"/>
                    </a:lnTo>
                    <a:lnTo>
                      <a:pt x="1288" y="568"/>
                    </a:lnTo>
                    <a:lnTo>
                      <a:pt x="1293" y="577"/>
                    </a:lnTo>
                    <a:lnTo>
                      <a:pt x="1287" y="588"/>
                    </a:lnTo>
                    <a:lnTo>
                      <a:pt x="1285" y="599"/>
                    </a:lnTo>
                    <a:lnTo>
                      <a:pt x="1285" y="609"/>
                    </a:lnTo>
                    <a:lnTo>
                      <a:pt x="1287" y="619"/>
                    </a:lnTo>
                    <a:lnTo>
                      <a:pt x="1289" y="629"/>
                    </a:lnTo>
                    <a:lnTo>
                      <a:pt x="1294" y="639"/>
                    </a:lnTo>
                    <a:lnTo>
                      <a:pt x="1297" y="649"/>
                    </a:lnTo>
                    <a:lnTo>
                      <a:pt x="1300" y="660"/>
                    </a:lnTo>
                    <a:lnTo>
                      <a:pt x="1302" y="670"/>
                    </a:lnTo>
                    <a:lnTo>
                      <a:pt x="1303" y="681"/>
                    </a:lnTo>
                    <a:lnTo>
                      <a:pt x="1269" y="709"/>
                    </a:lnTo>
                    <a:lnTo>
                      <a:pt x="1236" y="736"/>
                    </a:lnTo>
                    <a:lnTo>
                      <a:pt x="1202" y="760"/>
                    </a:lnTo>
                    <a:lnTo>
                      <a:pt x="1168" y="782"/>
                    </a:lnTo>
                    <a:lnTo>
                      <a:pt x="1134" y="805"/>
                    </a:lnTo>
                    <a:lnTo>
                      <a:pt x="1099" y="826"/>
                    </a:lnTo>
                    <a:lnTo>
                      <a:pt x="1062" y="847"/>
                    </a:lnTo>
                    <a:lnTo>
                      <a:pt x="1026" y="867"/>
                    </a:lnTo>
                    <a:lnTo>
                      <a:pt x="989" y="886"/>
                    </a:lnTo>
                    <a:lnTo>
                      <a:pt x="951" y="905"/>
                    </a:lnTo>
                    <a:lnTo>
                      <a:pt x="982" y="868"/>
                    </a:lnTo>
                    <a:lnTo>
                      <a:pt x="1013" y="830"/>
                    </a:lnTo>
                    <a:lnTo>
                      <a:pt x="1042" y="792"/>
                    </a:lnTo>
                    <a:lnTo>
                      <a:pt x="1071" y="754"/>
                    </a:lnTo>
                    <a:lnTo>
                      <a:pt x="1099" y="715"/>
                    </a:lnTo>
                    <a:lnTo>
                      <a:pt x="1126" y="677"/>
                    </a:lnTo>
                    <a:lnTo>
                      <a:pt x="1154" y="639"/>
                    </a:lnTo>
                    <a:lnTo>
                      <a:pt x="1182" y="601"/>
                    </a:lnTo>
                    <a:lnTo>
                      <a:pt x="1211" y="564"/>
                    </a:lnTo>
                    <a:lnTo>
                      <a:pt x="1239" y="526"/>
                    </a:lnTo>
                    <a:lnTo>
                      <a:pt x="1220" y="526"/>
                    </a:lnTo>
                    <a:lnTo>
                      <a:pt x="1173" y="573"/>
                    </a:lnTo>
                    <a:lnTo>
                      <a:pt x="1128" y="625"/>
                    </a:lnTo>
                    <a:lnTo>
                      <a:pt x="1087" y="676"/>
                    </a:lnTo>
                    <a:lnTo>
                      <a:pt x="1046" y="729"/>
                    </a:lnTo>
                    <a:lnTo>
                      <a:pt x="1005" y="781"/>
                    </a:lnTo>
                    <a:lnTo>
                      <a:pt x="963" y="833"/>
                    </a:lnTo>
                    <a:lnTo>
                      <a:pt x="918" y="882"/>
                    </a:lnTo>
                    <a:lnTo>
                      <a:pt x="870" y="927"/>
                    </a:lnTo>
                    <a:lnTo>
                      <a:pt x="818" y="967"/>
                    </a:lnTo>
                    <a:lnTo>
                      <a:pt x="759" y="1001"/>
                    </a:lnTo>
                    <a:lnTo>
                      <a:pt x="530" y="1108"/>
                    </a:lnTo>
                    <a:lnTo>
                      <a:pt x="515" y="1095"/>
                    </a:lnTo>
                    <a:lnTo>
                      <a:pt x="499" y="1081"/>
                    </a:lnTo>
                    <a:lnTo>
                      <a:pt x="483" y="1068"/>
                    </a:lnTo>
                    <a:lnTo>
                      <a:pt x="468" y="1055"/>
                    </a:lnTo>
                    <a:lnTo>
                      <a:pt x="452" y="1042"/>
                    </a:lnTo>
                    <a:lnTo>
                      <a:pt x="437" y="1029"/>
                    </a:lnTo>
                    <a:lnTo>
                      <a:pt x="423" y="1016"/>
                    </a:lnTo>
                    <a:lnTo>
                      <a:pt x="409" y="1003"/>
                    </a:lnTo>
                    <a:lnTo>
                      <a:pt x="396" y="992"/>
                    </a:lnTo>
                    <a:lnTo>
                      <a:pt x="383" y="980"/>
                    </a:lnTo>
                    <a:lnTo>
                      <a:pt x="388" y="981"/>
                    </a:lnTo>
                    <a:lnTo>
                      <a:pt x="391" y="982"/>
                    </a:lnTo>
                    <a:lnTo>
                      <a:pt x="396" y="981"/>
                    </a:lnTo>
                    <a:lnTo>
                      <a:pt x="399" y="979"/>
                    </a:lnTo>
                    <a:lnTo>
                      <a:pt x="401" y="977"/>
                    </a:lnTo>
                    <a:lnTo>
                      <a:pt x="404" y="973"/>
                    </a:lnTo>
                    <a:lnTo>
                      <a:pt x="406" y="970"/>
                    </a:lnTo>
                    <a:lnTo>
                      <a:pt x="409" y="967"/>
                    </a:lnTo>
                    <a:lnTo>
                      <a:pt x="413" y="964"/>
                    </a:lnTo>
                    <a:lnTo>
                      <a:pt x="415" y="961"/>
                    </a:lnTo>
                    <a:lnTo>
                      <a:pt x="397" y="956"/>
                    </a:lnTo>
                    <a:lnTo>
                      <a:pt x="377" y="953"/>
                    </a:lnTo>
                    <a:lnTo>
                      <a:pt x="359" y="950"/>
                    </a:lnTo>
                    <a:lnTo>
                      <a:pt x="339" y="948"/>
                    </a:lnTo>
                    <a:lnTo>
                      <a:pt x="320" y="946"/>
                    </a:lnTo>
                    <a:lnTo>
                      <a:pt x="301" y="945"/>
                    </a:lnTo>
                    <a:lnTo>
                      <a:pt x="281" y="943"/>
                    </a:lnTo>
                    <a:lnTo>
                      <a:pt x="262" y="941"/>
                    </a:lnTo>
                    <a:lnTo>
                      <a:pt x="242" y="939"/>
                    </a:lnTo>
                    <a:lnTo>
                      <a:pt x="223" y="937"/>
                    </a:lnTo>
                    <a:lnTo>
                      <a:pt x="207" y="930"/>
                    </a:lnTo>
                    <a:lnTo>
                      <a:pt x="188" y="923"/>
                    </a:lnTo>
                    <a:lnTo>
                      <a:pt x="168" y="918"/>
                    </a:lnTo>
                    <a:lnTo>
                      <a:pt x="148" y="913"/>
                    </a:lnTo>
                    <a:lnTo>
                      <a:pt x="130" y="907"/>
                    </a:lnTo>
                    <a:lnTo>
                      <a:pt x="113" y="899"/>
                    </a:lnTo>
                    <a:lnTo>
                      <a:pt x="98" y="889"/>
                    </a:lnTo>
                    <a:lnTo>
                      <a:pt x="87" y="875"/>
                    </a:lnTo>
                    <a:lnTo>
                      <a:pt x="82" y="856"/>
                    </a:lnTo>
                    <a:lnTo>
                      <a:pt x="82" y="833"/>
                    </a:lnTo>
                    <a:lnTo>
                      <a:pt x="72" y="810"/>
                    </a:lnTo>
                    <a:lnTo>
                      <a:pt x="70" y="789"/>
                    </a:lnTo>
                    <a:lnTo>
                      <a:pt x="73" y="771"/>
                    </a:lnTo>
                    <a:lnTo>
                      <a:pt x="81" y="754"/>
                    </a:lnTo>
                    <a:lnTo>
                      <a:pt x="92" y="738"/>
                    </a:lnTo>
                    <a:lnTo>
                      <a:pt x="104" y="723"/>
                    </a:lnTo>
                    <a:lnTo>
                      <a:pt x="117" y="708"/>
                    </a:lnTo>
                    <a:lnTo>
                      <a:pt x="131" y="692"/>
                    </a:lnTo>
                    <a:lnTo>
                      <a:pt x="143" y="677"/>
                    </a:lnTo>
                    <a:lnTo>
                      <a:pt x="151" y="660"/>
                    </a:lnTo>
                    <a:lnTo>
                      <a:pt x="160" y="662"/>
                    </a:lnTo>
                    <a:lnTo>
                      <a:pt x="169" y="664"/>
                    </a:lnTo>
                    <a:lnTo>
                      <a:pt x="179" y="666"/>
                    </a:lnTo>
                    <a:lnTo>
                      <a:pt x="190" y="667"/>
                    </a:lnTo>
                    <a:lnTo>
                      <a:pt x="199" y="668"/>
                    </a:lnTo>
                    <a:lnTo>
                      <a:pt x="210" y="668"/>
                    </a:lnTo>
                    <a:lnTo>
                      <a:pt x="220" y="666"/>
                    </a:lnTo>
                    <a:lnTo>
                      <a:pt x="228" y="663"/>
                    </a:lnTo>
                    <a:lnTo>
                      <a:pt x="236" y="658"/>
                    </a:lnTo>
                    <a:lnTo>
                      <a:pt x="242" y="649"/>
                    </a:lnTo>
                    <a:lnTo>
                      <a:pt x="231" y="638"/>
                    </a:lnTo>
                    <a:lnTo>
                      <a:pt x="220" y="632"/>
                    </a:lnTo>
                    <a:lnTo>
                      <a:pt x="207" y="629"/>
                    </a:lnTo>
                    <a:lnTo>
                      <a:pt x="195" y="628"/>
                    </a:lnTo>
                    <a:lnTo>
                      <a:pt x="182" y="629"/>
                    </a:lnTo>
                    <a:lnTo>
                      <a:pt x="171" y="628"/>
                    </a:lnTo>
                    <a:lnTo>
                      <a:pt x="159" y="626"/>
                    </a:lnTo>
                    <a:lnTo>
                      <a:pt x="149" y="620"/>
                    </a:lnTo>
                    <a:lnTo>
                      <a:pt x="140" y="611"/>
                    </a:lnTo>
                    <a:lnTo>
                      <a:pt x="132" y="596"/>
                    </a:lnTo>
                    <a:lnTo>
                      <a:pt x="136" y="586"/>
                    </a:lnTo>
                    <a:lnTo>
                      <a:pt x="142" y="579"/>
                    </a:lnTo>
                    <a:lnTo>
                      <a:pt x="148" y="573"/>
                    </a:lnTo>
                    <a:lnTo>
                      <a:pt x="156" y="569"/>
                    </a:lnTo>
                    <a:lnTo>
                      <a:pt x="164" y="567"/>
                    </a:lnTo>
                    <a:lnTo>
                      <a:pt x="173" y="565"/>
                    </a:lnTo>
                    <a:lnTo>
                      <a:pt x="182" y="564"/>
                    </a:lnTo>
                    <a:lnTo>
                      <a:pt x="192" y="564"/>
                    </a:lnTo>
                    <a:lnTo>
                      <a:pt x="200" y="564"/>
                    </a:lnTo>
                    <a:lnTo>
                      <a:pt x="210" y="564"/>
                    </a:lnTo>
                    <a:lnTo>
                      <a:pt x="237" y="568"/>
                    </a:lnTo>
                    <a:lnTo>
                      <a:pt x="265" y="570"/>
                    </a:lnTo>
                    <a:lnTo>
                      <a:pt x="294" y="571"/>
                    </a:lnTo>
                    <a:lnTo>
                      <a:pt x="324" y="570"/>
                    </a:lnTo>
                    <a:lnTo>
                      <a:pt x="354" y="567"/>
                    </a:lnTo>
                    <a:lnTo>
                      <a:pt x="382" y="560"/>
                    </a:lnTo>
                    <a:lnTo>
                      <a:pt x="408" y="551"/>
                    </a:lnTo>
                    <a:lnTo>
                      <a:pt x="433" y="537"/>
                    </a:lnTo>
                    <a:lnTo>
                      <a:pt x="454" y="521"/>
                    </a:lnTo>
                    <a:lnTo>
                      <a:pt x="471" y="500"/>
                    </a:lnTo>
                    <a:lnTo>
                      <a:pt x="468" y="493"/>
                    </a:lnTo>
                    <a:lnTo>
                      <a:pt x="466" y="490"/>
                    </a:lnTo>
                    <a:lnTo>
                      <a:pt x="462" y="489"/>
                    </a:lnTo>
                    <a:lnTo>
                      <a:pt x="459" y="488"/>
                    </a:lnTo>
                    <a:lnTo>
                      <a:pt x="454" y="490"/>
                    </a:lnTo>
                    <a:lnTo>
                      <a:pt x="450" y="491"/>
                    </a:lnTo>
                    <a:lnTo>
                      <a:pt x="447" y="494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4" y="500"/>
                    </a:lnTo>
                    <a:lnTo>
                      <a:pt x="418" y="494"/>
                    </a:lnTo>
                    <a:lnTo>
                      <a:pt x="404" y="485"/>
                    </a:lnTo>
                    <a:lnTo>
                      <a:pt x="392" y="473"/>
                    </a:lnTo>
                    <a:lnTo>
                      <a:pt x="382" y="460"/>
                    </a:lnTo>
                    <a:lnTo>
                      <a:pt x="372" y="445"/>
                    </a:lnTo>
                    <a:lnTo>
                      <a:pt x="361" y="430"/>
                    </a:lnTo>
                    <a:lnTo>
                      <a:pt x="351" y="417"/>
                    </a:lnTo>
                    <a:lnTo>
                      <a:pt x="338" y="406"/>
                    </a:lnTo>
                    <a:lnTo>
                      <a:pt x="323" y="397"/>
                    </a:lnTo>
                    <a:lnTo>
                      <a:pt x="306" y="393"/>
                    </a:lnTo>
                    <a:lnTo>
                      <a:pt x="114" y="384"/>
                    </a:lnTo>
                    <a:lnTo>
                      <a:pt x="111" y="379"/>
                    </a:lnTo>
                    <a:lnTo>
                      <a:pt x="107" y="375"/>
                    </a:lnTo>
                    <a:lnTo>
                      <a:pt x="101" y="373"/>
                    </a:lnTo>
                    <a:lnTo>
                      <a:pt x="95" y="371"/>
                    </a:lnTo>
                    <a:lnTo>
                      <a:pt x="88" y="368"/>
                    </a:lnTo>
                    <a:lnTo>
                      <a:pt x="82" y="367"/>
                    </a:lnTo>
                    <a:lnTo>
                      <a:pt x="75" y="366"/>
                    </a:lnTo>
                    <a:lnTo>
                      <a:pt x="68" y="365"/>
                    </a:lnTo>
                    <a:lnTo>
                      <a:pt x="61" y="363"/>
                    </a:lnTo>
                    <a:lnTo>
                      <a:pt x="55" y="361"/>
                    </a:lnTo>
                    <a:lnTo>
                      <a:pt x="43" y="347"/>
                    </a:lnTo>
                    <a:lnTo>
                      <a:pt x="30" y="333"/>
                    </a:lnTo>
                    <a:lnTo>
                      <a:pt x="19" y="318"/>
                    </a:lnTo>
                    <a:lnTo>
                      <a:pt x="9" y="303"/>
                    </a:lnTo>
                    <a:lnTo>
                      <a:pt x="3" y="288"/>
                    </a:lnTo>
                    <a:lnTo>
                      <a:pt x="0" y="272"/>
                    </a:lnTo>
                    <a:lnTo>
                      <a:pt x="0" y="257"/>
                    </a:lnTo>
                    <a:lnTo>
                      <a:pt x="5" y="242"/>
                    </a:lnTo>
                    <a:lnTo>
                      <a:pt x="15" y="226"/>
                    </a:lnTo>
                    <a:lnTo>
                      <a:pt x="31" y="212"/>
                    </a:lnTo>
                    <a:lnTo>
                      <a:pt x="56" y="204"/>
                    </a:lnTo>
                    <a:lnTo>
                      <a:pt x="77" y="191"/>
                    </a:lnTo>
                    <a:lnTo>
                      <a:pt x="95" y="174"/>
                    </a:lnTo>
                    <a:lnTo>
                      <a:pt x="110" y="155"/>
                    </a:lnTo>
                    <a:lnTo>
                      <a:pt x="125" y="135"/>
                    </a:lnTo>
                    <a:lnTo>
                      <a:pt x="139" y="114"/>
                    </a:lnTo>
                    <a:lnTo>
                      <a:pt x="153" y="95"/>
                    </a:lnTo>
                    <a:lnTo>
                      <a:pt x="169" y="79"/>
                    </a:lnTo>
                    <a:lnTo>
                      <a:pt x="188" y="66"/>
                    </a:lnTo>
                    <a:lnTo>
                      <a:pt x="210" y="59"/>
                    </a:lnTo>
                    <a:lnTo>
                      <a:pt x="225" y="79"/>
                    </a:lnTo>
                    <a:lnTo>
                      <a:pt x="232" y="101"/>
                    </a:lnTo>
                    <a:lnTo>
                      <a:pt x="236" y="124"/>
                    </a:lnTo>
                    <a:lnTo>
                      <a:pt x="235" y="147"/>
                    </a:lnTo>
                    <a:lnTo>
                      <a:pt x="232" y="173"/>
                    </a:lnTo>
                    <a:lnTo>
                      <a:pt x="229" y="199"/>
                    </a:lnTo>
                    <a:lnTo>
                      <a:pt x="226" y="224"/>
                    </a:lnTo>
                    <a:lnTo>
                      <a:pt x="225" y="249"/>
                    </a:lnTo>
                    <a:lnTo>
                      <a:pt x="228" y="273"/>
                    </a:lnTo>
                    <a:lnTo>
                      <a:pt x="237" y="297"/>
                    </a:lnTo>
                    <a:lnTo>
                      <a:pt x="260" y="325"/>
                    </a:lnTo>
                    <a:lnTo>
                      <a:pt x="288" y="344"/>
                    </a:lnTo>
                    <a:lnTo>
                      <a:pt x="320" y="357"/>
                    </a:lnTo>
                    <a:lnTo>
                      <a:pt x="354" y="365"/>
                    </a:lnTo>
                    <a:lnTo>
                      <a:pt x="390" y="371"/>
                    </a:lnTo>
                    <a:lnTo>
                      <a:pt x="427" y="376"/>
                    </a:lnTo>
                    <a:lnTo>
                      <a:pt x="464" y="381"/>
                    </a:lnTo>
                    <a:lnTo>
                      <a:pt x="499" y="391"/>
                    </a:lnTo>
                    <a:lnTo>
                      <a:pt x="532" y="404"/>
                    </a:lnTo>
                    <a:lnTo>
                      <a:pt x="562" y="425"/>
                    </a:lnTo>
                    <a:lnTo>
                      <a:pt x="596" y="425"/>
                    </a:lnTo>
                    <a:lnTo>
                      <a:pt x="624" y="417"/>
                    </a:lnTo>
                    <a:lnTo>
                      <a:pt x="648" y="405"/>
                    </a:lnTo>
                    <a:lnTo>
                      <a:pt x="670" y="388"/>
                    </a:lnTo>
                    <a:lnTo>
                      <a:pt x="690" y="367"/>
                    </a:lnTo>
                    <a:lnTo>
                      <a:pt x="708" y="344"/>
                    </a:lnTo>
                    <a:lnTo>
                      <a:pt x="726" y="320"/>
                    </a:lnTo>
                    <a:lnTo>
                      <a:pt x="745" y="297"/>
                    </a:lnTo>
                    <a:lnTo>
                      <a:pt x="767" y="276"/>
                    </a:lnTo>
                    <a:lnTo>
                      <a:pt x="791" y="256"/>
                    </a:lnTo>
                    <a:lnTo>
                      <a:pt x="786" y="251"/>
                    </a:lnTo>
                    <a:lnTo>
                      <a:pt x="764" y="265"/>
                    </a:lnTo>
                    <a:lnTo>
                      <a:pt x="742" y="282"/>
                    </a:lnTo>
                    <a:lnTo>
                      <a:pt x="722" y="301"/>
                    </a:lnTo>
                    <a:lnTo>
                      <a:pt x="701" y="323"/>
                    </a:lnTo>
                    <a:lnTo>
                      <a:pt x="680" y="343"/>
                    </a:lnTo>
                    <a:lnTo>
                      <a:pt x="658" y="362"/>
                    </a:lnTo>
                    <a:lnTo>
                      <a:pt x="637" y="378"/>
                    </a:lnTo>
                    <a:lnTo>
                      <a:pt x="613" y="391"/>
                    </a:lnTo>
                    <a:lnTo>
                      <a:pt x="589" y="397"/>
                    </a:lnTo>
                    <a:lnTo>
                      <a:pt x="562" y="398"/>
                    </a:lnTo>
                    <a:lnTo>
                      <a:pt x="503" y="366"/>
                    </a:lnTo>
                    <a:lnTo>
                      <a:pt x="512" y="352"/>
                    </a:lnTo>
                    <a:lnTo>
                      <a:pt x="518" y="339"/>
                    </a:lnTo>
                    <a:lnTo>
                      <a:pt x="524" y="324"/>
                    </a:lnTo>
                    <a:lnTo>
                      <a:pt x="529" y="310"/>
                    </a:lnTo>
                    <a:lnTo>
                      <a:pt x="534" y="297"/>
                    </a:lnTo>
                    <a:lnTo>
                      <a:pt x="542" y="286"/>
                    </a:lnTo>
                    <a:lnTo>
                      <a:pt x="550" y="277"/>
                    </a:lnTo>
                    <a:lnTo>
                      <a:pt x="561" y="271"/>
                    </a:lnTo>
                    <a:lnTo>
                      <a:pt x="576" y="268"/>
                    </a:lnTo>
                    <a:lnTo>
                      <a:pt x="594" y="270"/>
                    </a:lnTo>
                    <a:lnTo>
                      <a:pt x="594" y="267"/>
                    </a:lnTo>
                    <a:lnTo>
                      <a:pt x="593" y="264"/>
                    </a:lnTo>
                    <a:lnTo>
                      <a:pt x="591" y="262"/>
                    </a:lnTo>
                    <a:lnTo>
                      <a:pt x="589" y="260"/>
                    </a:lnTo>
                    <a:lnTo>
                      <a:pt x="585" y="258"/>
                    </a:lnTo>
                    <a:lnTo>
                      <a:pt x="582" y="257"/>
                    </a:lnTo>
                    <a:lnTo>
                      <a:pt x="578" y="257"/>
                    </a:lnTo>
                    <a:lnTo>
                      <a:pt x="575" y="256"/>
                    </a:lnTo>
                    <a:lnTo>
                      <a:pt x="571" y="256"/>
                    </a:lnTo>
                    <a:lnTo>
                      <a:pt x="567" y="256"/>
                    </a:lnTo>
                    <a:lnTo>
                      <a:pt x="548" y="256"/>
                    </a:lnTo>
                    <a:lnTo>
                      <a:pt x="547" y="245"/>
                    </a:lnTo>
                    <a:lnTo>
                      <a:pt x="549" y="234"/>
                    </a:lnTo>
                    <a:lnTo>
                      <a:pt x="553" y="225"/>
                    </a:lnTo>
                    <a:lnTo>
                      <a:pt x="562" y="218"/>
                    </a:lnTo>
                    <a:lnTo>
                      <a:pt x="571" y="213"/>
                    </a:lnTo>
                    <a:lnTo>
                      <a:pt x="580" y="206"/>
                    </a:lnTo>
                    <a:lnTo>
                      <a:pt x="591" y="201"/>
                    </a:lnTo>
                    <a:lnTo>
                      <a:pt x="599" y="194"/>
                    </a:lnTo>
                    <a:lnTo>
                      <a:pt x="607" y="187"/>
                    </a:lnTo>
                    <a:lnTo>
                      <a:pt x="612" y="180"/>
                    </a:lnTo>
                    <a:lnTo>
                      <a:pt x="863" y="128"/>
                    </a:lnTo>
                    <a:lnTo>
                      <a:pt x="861" y="128"/>
                    </a:lnTo>
                    <a:lnTo>
                      <a:pt x="857" y="128"/>
                    </a:lnTo>
                    <a:lnTo>
                      <a:pt x="855" y="129"/>
                    </a:lnTo>
                    <a:lnTo>
                      <a:pt x="853" y="130"/>
                    </a:lnTo>
                    <a:lnTo>
                      <a:pt x="852" y="133"/>
                    </a:lnTo>
                    <a:lnTo>
                      <a:pt x="850" y="135"/>
                    </a:lnTo>
                    <a:lnTo>
                      <a:pt x="849" y="137"/>
                    </a:lnTo>
                    <a:lnTo>
                      <a:pt x="848" y="138"/>
                    </a:lnTo>
                    <a:lnTo>
                      <a:pt x="846" y="140"/>
                    </a:lnTo>
                    <a:lnTo>
                      <a:pt x="845" y="142"/>
                    </a:lnTo>
                    <a:lnTo>
                      <a:pt x="853" y="146"/>
                    </a:lnTo>
                    <a:lnTo>
                      <a:pt x="856" y="153"/>
                    </a:lnTo>
                    <a:lnTo>
                      <a:pt x="856" y="159"/>
                    </a:lnTo>
                    <a:lnTo>
                      <a:pt x="853" y="168"/>
                    </a:lnTo>
                    <a:lnTo>
                      <a:pt x="849" y="175"/>
                    </a:lnTo>
                    <a:lnTo>
                      <a:pt x="845" y="183"/>
                    </a:lnTo>
                    <a:lnTo>
                      <a:pt x="844" y="190"/>
                    </a:lnTo>
                    <a:lnTo>
                      <a:pt x="845" y="197"/>
                    </a:lnTo>
                    <a:lnTo>
                      <a:pt x="851" y="202"/>
                    </a:lnTo>
                    <a:lnTo>
                      <a:pt x="863" y="206"/>
                    </a:lnTo>
                    <a:lnTo>
                      <a:pt x="879" y="206"/>
                    </a:lnTo>
                    <a:lnTo>
                      <a:pt x="893" y="205"/>
                    </a:lnTo>
                    <a:lnTo>
                      <a:pt x="907" y="202"/>
                    </a:lnTo>
                    <a:lnTo>
                      <a:pt x="918" y="197"/>
                    </a:lnTo>
                    <a:lnTo>
                      <a:pt x="930" y="189"/>
                    </a:lnTo>
                    <a:lnTo>
                      <a:pt x="941" y="182"/>
                    </a:lnTo>
                    <a:lnTo>
                      <a:pt x="949" y="172"/>
                    </a:lnTo>
                    <a:lnTo>
                      <a:pt x="958" y="160"/>
                    </a:lnTo>
                    <a:lnTo>
                      <a:pt x="966" y="150"/>
                    </a:lnTo>
                    <a:lnTo>
                      <a:pt x="973" y="137"/>
                    </a:lnTo>
                    <a:lnTo>
                      <a:pt x="973" y="134"/>
                    </a:lnTo>
                    <a:lnTo>
                      <a:pt x="973" y="131"/>
                    </a:lnTo>
                    <a:lnTo>
                      <a:pt x="972" y="129"/>
                    </a:lnTo>
                    <a:lnTo>
                      <a:pt x="971" y="127"/>
                    </a:lnTo>
                    <a:lnTo>
                      <a:pt x="968" y="125"/>
                    </a:lnTo>
                    <a:lnTo>
                      <a:pt x="967" y="123"/>
                    </a:lnTo>
                    <a:lnTo>
                      <a:pt x="965" y="122"/>
                    </a:lnTo>
                    <a:lnTo>
                      <a:pt x="963" y="120"/>
                    </a:lnTo>
                    <a:lnTo>
                      <a:pt x="961" y="118"/>
                    </a:lnTo>
                    <a:lnTo>
                      <a:pt x="959" y="115"/>
                    </a:lnTo>
                    <a:lnTo>
                      <a:pt x="957" y="123"/>
                    </a:lnTo>
                    <a:lnTo>
                      <a:pt x="953" y="128"/>
                    </a:lnTo>
                    <a:lnTo>
                      <a:pt x="949" y="133"/>
                    </a:lnTo>
                    <a:lnTo>
                      <a:pt x="945" y="136"/>
                    </a:lnTo>
                    <a:lnTo>
                      <a:pt x="939" y="138"/>
                    </a:lnTo>
                    <a:lnTo>
                      <a:pt x="933" y="139"/>
                    </a:lnTo>
                    <a:lnTo>
                      <a:pt x="927" y="140"/>
                    </a:lnTo>
                    <a:lnTo>
                      <a:pt x="920" y="141"/>
                    </a:lnTo>
                    <a:lnTo>
                      <a:pt x="914" y="141"/>
                    </a:lnTo>
                    <a:lnTo>
                      <a:pt x="909" y="142"/>
                    </a:lnTo>
                    <a:lnTo>
                      <a:pt x="914" y="137"/>
                    </a:lnTo>
                    <a:lnTo>
                      <a:pt x="882" y="137"/>
                    </a:lnTo>
                    <a:lnTo>
                      <a:pt x="894" y="135"/>
                    </a:lnTo>
                    <a:lnTo>
                      <a:pt x="905" y="131"/>
                    </a:lnTo>
                    <a:lnTo>
                      <a:pt x="917" y="129"/>
                    </a:lnTo>
                    <a:lnTo>
                      <a:pt x="929" y="126"/>
                    </a:lnTo>
                    <a:lnTo>
                      <a:pt x="941" y="123"/>
                    </a:lnTo>
                    <a:lnTo>
                      <a:pt x="952" y="119"/>
                    </a:lnTo>
                    <a:lnTo>
                      <a:pt x="963" y="114"/>
                    </a:lnTo>
                    <a:lnTo>
                      <a:pt x="974" y="109"/>
                    </a:lnTo>
                    <a:lnTo>
                      <a:pt x="982" y="104"/>
                    </a:lnTo>
                    <a:lnTo>
                      <a:pt x="991" y="96"/>
                    </a:lnTo>
                    <a:lnTo>
                      <a:pt x="990" y="103"/>
                    </a:lnTo>
                    <a:lnTo>
                      <a:pt x="988" y="108"/>
                    </a:lnTo>
                    <a:lnTo>
                      <a:pt x="985" y="114"/>
                    </a:lnTo>
                    <a:lnTo>
                      <a:pt x="982" y="121"/>
                    </a:lnTo>
                    <a:lnTo>
                      <a:pt x="980" y="127"/>
                    </a:lnTo>
                    <a:lnTo>
                      <a:pt x="979" y="134"/>
                    </a:lnTo>
                    <a:lnTo>
                      <a:pt x="979" y="139"/>
                    </a:lnTo>
                    <a:lnTo>
                      <a:pt x="981" y="145"/>
                    </a:lnTo>
                    <a:lnTo>
                      <a:pt x="984" y="151"/>
                    </a:lnTo>
                    <a:lnTo>
                      <a:pt x="991" y="155"/>
                    </a:lnTo>
                    <a:lnTo>
                      <a:pt x="1003" y="139"/>
                    </a:lnTo>
                    <a:lnTo>
                      <a:pt x="1012" y="121"/>
                    </a:lnTo>
                    <a:lnTo>
                      <a:pt x="1021" y="102"/>
                    </a:lnTo>
                    <a:lnTo>
                      <a:pt x="1028" y="82"/>
                    </a:lnTo>
                    <a:lnTo>
                      <a:pt x="1037" y="63"/>
                    </a:lnTo>
                    <a:lnTo>
                      <a:pt x="1045" y="45"/>
                    </a:lnTo>
                    <a:lnTo>
                      <a:pt x="1057" y="29"/>
                    </a:lnTo>
                    <a:lnTo>
                      <a:pt x="1071" y="16"/>
                    </a:lnTo>
                    <a:lnTo>
                      <a:pt x="1089" y="7"/>
                    </a:lnTo>
                    <a:lnTo>
                      <a:pt x="1111" y="0"/>
                    </a:lnTo>
                    <a:lnTo>
                      <a:pt x="1121" y="3"/>
                    </a:lnTo>
                    <a:lnTo>
                      <a:pt x="1131" y="6"/>
                    </a:lnTo>
                    <a:lnTo>
                      <a:pt x="1141" y="7"/>
                    </a:lnTo>
                    <a:lnTo>
                      <a:pt x="1151" y="8"/>
                    </a:lnTo>
                    <a:lnTo>
                      <a:pt x="1160" y="10"/>
                    </a:lnTo>
                    <a:lnTo>
                      <a:pt x="1170" y="12"/>
                    </a:lnTo>
                    <a:lnTo>
                      <a:pt x="1179" y="15"/>
                    </a:lnTo>
                    <a:lnTo>
                      <a:pt x="1187" y="19"/>
                    </a:lnTo>
                    <a:lnTo>
                      <a:pt x="1195" y="25"/>
                    </a:lnTo>
                    <a:lnTo>
                      <a:pt x="1202" y="32"/>
                    </a:lnTo>
                    <a:lnTo>
                      <a:pt x="1202" y="32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D6C1CB67-2D2B-894B-BC1E-F06B10F0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192"/>
                <a:ext cx="10" cy="12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1" y="19"/>
                  </a:cxn>
                  <a:cxn ang="0">
                    <a:pos x="9" y="21"/>
                  </a:cxn>
                  <a:cxn ang="0">
                    <a:pos x="7" y="22"/>
                  </a:cxn>
                  <a:cxn ang="0">
                    <a:pos x="5" y="2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19" h="23">
                    <a:moveTo>
                      <a:pt x="18" y="5"/>
                    </a:moveTo>
                    <a:lnTo>
                      <a:pt x="19" y="8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BA905E76-F148-654E-980B-0A7BA245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192"/>
                <a:ext cx="29" cy="33"/>
              </a:xfrm>
              <a:custGeom>
                <a:avLst/>
                <a:gdLst/>
                <a:ahLst/>
                <a:cxnLst>
                  <a:cxn ang="0">
                    <a:pos x="58" y="64"/>
                  </a:cxn>
                  <a:cxn ang="0">
                    <a:pos x="47" y="67"/>
                  </a:cxn>
                  <a:cxn ang="0">
                    <a:pos x="37" y="67"/>
                  </a:cxn>
                  <a:cxn ang="0">
                    <a:pos x="27" y="65"/>
                  </a:cxn>
                  <a:cxn ang="0">
                    <a:pos x="19" y="60"/>
                  </a:cxn>
                  <a:cxn ang="0">
                    <a:pos x="11" y="52"/>
                  </a:cxn>
                  <a:cxn ang="0">
                    <a:pos x="5" y="42"/>
                  </a:cxn>
                  <a:cxn ang="0">
                    <a:pos x="1" y="32"/>
                  </a:cxn>
                  <a:cxn ang="0">
                    <a:pos x="0" y="21"/>
                  </a:cxn>
                  <a:cxn ang="0">
                    <a:pos x="1" y="10"/>
                  </a:cxn>
                  <a:cxn ang="0">
                    <a:pos x="7" y="0"/>
                  </a:cxn>
                  <a:cxn ang="0">
                    <a:pos x="58" y="64"/>
                  </a:cxn>
                  <a:cxn ang="0">
                    <a:pos x="58" y="64"/>
                  </a:cxn>
                </a:cxnLst>
                <a:rect l="0" t="0" r="r" b="b"/>
                <a:pathLst>
                  <a:path w="58" h="67">
                    <a:moveTo>
                      <a:pt x="58" y="64"/>
                    </a:moveTo>
                    <a:lnTo>
                      <a:pt x="47" y="67"/>
                    </a:lnTo>
                    <a:lnTo>
                      <a:pt x="37" y="67"/>
                    </a:lnTo>
                    <a:lnTo>
                      <a:pt x="27" y="65"/>
                    </a:lnTo>
                    <a:lnTo>
                      <a:pt x="19" y="60"/>
                    </a:lnTo>
                    <a:lnTo>
                      <a:pt x="11" y="52"/>
                    </a:lnTo>
                    <a:lnTo>
                      <a:pt x="5" y="42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7" y="0"/>
                    </a:lnTo>
                    <a:lnTo>
                      <a:pt x="58" y="64"/>
                    </a:lnTo>
                    <a:lnTo>
                      <a:pt x="58" y="6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50F1AE52-CD61-874B-B291-F8BAABE08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197"/>
                <a:ext cx="64" cy="16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17" y="5"/>
                  </a:cxn>
                  <a:cxn ang="0">
                    <a:pos x="106" y="9"/>
                  </a:cxn>
                  <a:cxn ang="0">
                    <a:pos x="94" y="13"/>
                  </a:cxn>
                  <a:cxn ang="0">
                    <a:pos x="81" y="18"/>
                  </a:cxn>
                  <a:cxn ang="0">
                    <a:pos x="68" y="22"/>
                  </a:cxn>
                  <a:cxn ang="0">
                    <a:pos x="56" y="25"/>
                  </a:cxn>
                  <a:cxn ang="0">
                    <a:pos x="43" y="28"/>
                  </a:cxn>
                  <a:cxn ang="0">
                    <a:pos x="29" y="30"/>
                  </a:cxn>
                  <a:cxn ang="0">
                    <a:pos x="15" y="31"/>
                  </a:cxn>
                  <a:cxn ang="0">
                    <a:pos x="0" y="32"/>
                  </a:cxn>
                  <a:cxn ang="0">
                    <a:pos x="12" y="27"/>
                  </a:cxn>
                  <a:cxn ang="0">
                    <a:pos x="24" y="24"/>
                  </a:cxn>
                  <a:cxn ang="0">
                    <a:pos x="36" y="21"/>
                  </a:cxn>
                  <a:cxn ang="0">
                    <a:pos x="50" y="20"/>
                  </a:cxn>
                  <a:cxn ang="0">
                    <a:pos x="63" y="18"/>
                  </a:cxn>
                  <a:cxn ang="0">
                    <a:pos x="77" y="15"/>
                  </a:cxn>
                  <a:cxn ang="0">
                    <a:pos x="91" y="13"/>
                  </a:cxn>
                  <a:cxn ang="0">
                    <a:pos x="105" y="10"/>
                  </a:cxn>
                  <a:cxn ang="0">
                    <a:pos x="116" y="6"/>
                  </a:cxn>
                  <a:cxn ang="0">
                    <a:pos x="128" y="0"/>
                  </a:cxn>
                  <a:cxn ang="0">
                    <a:pos x="128" y="0"/>
                  </a:cxn>
                </a:cxnLst>
                <a:rect l="0" t="0" r="r" b="b"/>
                <a:pathLst>
                  <a:path w="128" h="32">
                    <a:moveTo>
                      <a:pt x="128" y="0"/>
                    </a:moveTo>
                    <a:lnTo>
                      <a:pt x="117" y="5"/>
                    </a:lnTo>
                    <a:lnTo>
                      <a:pt x="106" y="9"/>
                    </a:lnTo>
                    <a:lnTo>
                      <a:pt x="94" y="13"/>
                    </a:lnTo>
                    <a:lnTo>
                      <a:pt x="81" y="18"/>
                    </a:lnTo>
                    <a:lnTo>
                      <a:pt x="68" y="22"/>
                    </a:lnTo>
                    <a:lnTo>
                      <a:pt x="56" y="25"/>
                    </a:lnTo>
                    <a:lnTo>
                      <a:pt x="43" y="28"/>
                    </a:lnTo>
                    <a:lnTo>
                      <a:pt x="29" y="30"/>
                    </a:lnTo>
                    <a:lnTo>
                      <a:pt x="15" y="31"/>
                    </a:lnTo>
                    <a:lnTo>
                      <a:pt x="0" y="32"/>
                    </a:lnTo>
                    <a:lnTo>
                      <a:pt x="12" y="27"/>
                    </a:lnTo>
                    <a:lnTo>
                      <a:pt x="24" y="24"/>
                    </a:lnTo>
                    <a:lnTo>
                      <a:pt x="36" y="21"/>
                    </a:lnTo>
                    <a:lnTo>
                      <a:pt x="50" y="20"/>
                    </a:lnTo>
                    <a:lnTo>
                      <a:pt x="63" y="18"/>
                    </a:lnTo>
                    <a:lnTo>
                      <a:pt x="77" y="15"/>
                    </a:lnTo>
                    <a:lnTo>
                      <a:pt x="91" y="13"/>
                    </a:lnTo>
                    <a:lnTo>
                      <a:pt x="105" y="10"/>
                    </a:lnTo>
                    <a:lnTo>
                      <a:pt x="116" y="6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FD309839-A9BD-FF4E-A6ED-96CF296E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211"/>
                <a:ext cx="74" cy="89"/>
              </a:xfrm>
              <a:custGeom>
                <a:avLst/>
                <a:gdLst/>
                <a:ahLst/>
                <a:cxnLst>
                  <a:cxn ang="0">
                    <a:pos x="147" y="32"/>
                  </a:cxn>
                  <a:cxn ang="0">
                    <a:pos x="146" y="51"/>
                  </a:cxn>
                  <a:cxn ang="0">
                    <a:pos x="142" y="69"/>
                  </a:cxn>
                  <a:cxn ang="0">
                    <a:pos x="133" y="85"/>
                  </a:cxn>
                  <a:cxn ang="0">
                    <a:pos x="122" y="99"/>
                  </a:cxn>
                  <a:cxn ang="0">
                    <a:pos x="109" y="113"/>
                  </a:cxn>
                  <a:cxn ang="0">
                    <a:pos x="95" y="126"/>
                  </a:cxn>
                  <a:cxn ang="0">
                    <a:pos x="80" y="139"/>
                  </a:cxn>
                  <a:cxn ang="0">
                    <a:pos x="65" y="152"/>
                  </a:cxn>
                  <a:cxn ang="0">
                    <a:pos x="52" y="164"/>
                  </a:cxn>
                  <a:cxn ang="0">
                    <a:pos x="41" y="178"/>
                  </a:cxn>
                  <a:cxn ang="0">
                    <a:pos x="28" y="164"/>
                  </a:cxn>
                  <a:cxn ang="0">
                    <a:pos x="17" y="150"/>
                  </a:cxn>
                  <a:cxn ang="0">
                    <a:pos x="10" y="132"/>
                  </a:cxn>
                  <a:cxn ang="0">
                    <a:pos x="4" y="113"/>
                  </a:cxn>
                  <a:cxn ang="0">
                    <a:pos x="1" y="94"/>
                  </a:cxn>
                  <a:cxn ang="0">
                    <a:pos x="0" y="75"/>
                  </a:cxn>
                  <a:cxn ang="0">
                    <a:pos x="1" y="56"/>
                  </a:cxn>
                  <a:cxn ang="0">
                    <a:pos x="3" y="36"/>
                  </a:cxn>
                  <a:cxn ang="0">
                    <a:pos x="9" y="17"/>
                  </a:cxn>
                  <a:cxn ang="0">
                    <a:pos x="14" y="0"/>
                  </a:cxn>
                  <a:cxn ang="0">
                    <a:pos x="147" y="32"/>
                  </a:cxn>
                  <a:cxn ang="0">
                    <a:pos x="147" y="32"/>
                  </a:cxn>
                </a:cxnLst>
                <a:rect l="0" t="0" r="r" b="b"/>
                <a:pathLst>
                  <a:path w="147" h="178">
                    <a:moveTo>
                      <a:pt x="147" y="32"/>
                    </a:moveTo>
                    <a:lnTo>
                      <a:pt x="146" y="51"/>
                    </a:lnTo>
                    <a:lnTo>
                      <a:pt x="142" y="69"/>
                    </a:lnTo>
                    <a:lnTo>
                      <a:pt x="133" y="85"/>
                    </a:lnTo>
                    <a:lnTo>
                      <a:pt x="122" y="99"/>
                    </a:lnTo>
                    <a:lnTo>
                      <a:pt x="109" y="113"/>
                    </a:lnTo>
                    <a:lnTo>
                      <a:pt x="95" y="126"/>
                    </a:lnTo>
                    <a:lnTo>
                      <a:pt x="80" y="139"/>
                    </a:lnTo>
                    <a:lnTo>
                      <a:pt x="65" y="152"/>
                    </a:lnTo>
                    <a:lnTo>
                      <a:pt x="52" y="164"/>
                    </a:lnTo>
                    <a:lnTo>
                      <a:pt x="41" y="178"/>
                    </a:lnTo>
                    <a:lnTo>
                      <a:pt x="28" y="164"/>
                    </a:lnTo>
                    <a:lnTo>
                      <a:pt x="17" y="150"/>
                    </a:lnTo>
                    <a:lnTo>
                      <a:pt x="10" y="132"/>
                    </a:lnTo>
                    <a:lnTo>
                      <a:pt x="4" y="113"/>
                    </a:lnTo>
                    <a:lnTo>
                      <a:pt x="1" y="94"/>
                    </a:lnTo>
                    <a:lnTo>
                      <a:pt x="0" y="75"/>
                    </a:lnTo>
                    <a:lnTo>
                      <a:pt x="1" y="56"/>
                    </a:lnTo>
                    <a:lnTo>
                      <a:pt x="3" y="36"/>
                    </a:lnTo>
                    <a:lnTo>
                      <a:pt x="9" y="17"/>
                    </a:lnTo>
                    <a:lnTo>
                      <a:pt x="14" y="0"/>
                    </a:lnTo>
                    <a:lnTo>
                      <a:pt x="147" y="32"/>
                    </a:lnTo>
                    <a:lnTo>
                      <a:pt x="147" y="32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xmlns="" id="{FD43B4CA-94BE-A540-8EC7-432D8DB47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216"/>
                <a:ext cx="80" cy="152"/>
              </a:xfrm>
              <a:custGeom>
                <a:avLst/>
                <a:gdLst/>
                <a:ahLst/>
                <a:cxnLst>
                  <a:cxn ang="0">
                    <a:pos x="148" y="24"/>
                  </a:cxn>
                  <a:cxn ang="0">
                    <a:pos x="116" y="27"/>
                  </a:cxn>
                  <a:cxn ang="0">
                    <a:pos x="83" y="28"/>
                  </a:cxn>
                  <a:cxn ang="0">
                    <a:pos x="54" y="37"/>
                  </a:cxn>
                  <a:cxn ang="0">
                    <a:pos x="39" y="63"/>
                  </a:cxn>
                  <a:cxn ang="0">
                    <a:pos x="47" y="98"/>
                  </a:cxn>
                  <a:cxn ang="0">
                    <a:pos x="75" y="118"/>
                  </a:cxn>
                  <a:cxn ang="0">
                    <a:pos x="108" y="134"/>
                  </a:cxn>
                  <a:cxn ang="0">
                    <a:pos x="133" y="155"/>
                  </a:cxn>
                  <a:cxn ang="0">
                    <a:pos x="134" y="186"/>
                  </a:cxn>
                  <a:cxn ang="0">
                    <a:pos x="113" y="218"/>
                  </a:cxn>
                  <a:cxn ang="0">
                    <a:pos x="97" y="242"/>
                  </a:cxn>
                  <a:cxn ang="0">
                    <a:pos x="80" y="267"/>
                  </a:cxn>
                  <a:cxn ang="0">
                    <a:pos x="60" y="288"/>
                  </a:cxn>
                  <a:cxn ang="0">
                    <a:pos x="35" y="301"/>
                  </a:cxn>
                  <a:cxn ang="0">
                    <a:pos x="8" y="294"/>
                  </a:cxn>
                  <a:cxn ang="0">
                    <a:pos x="0" y="276"/>
                  </a:cxn>
                  <a:cxn ang="0">
                    <a:pos x="9" y="257"/>
                  </a:cxn>
                  <a:cxn ang="0">
                    <a:pos x="23" y="237"/>
                  </a:cxn>
                  <a:cxn ang="0">
                    <a:pos x="29" y="216"/>
                  </a:cxn>
                  <a:cxn ang="0">
                    <a:pos x="31" y="198"/>
                  </a:cxn>
                  <a:cxn ang="0">
                    <a:pos x="45" y="215"/>
                  </a:cxn>
                  <a:cxn ang="0">
                    <a:pos x="43" y="229"/>
                  </a:cxn>
                  <a:cxn ang="0">
                    <a:pos x="32" y="243"/>
                  </a:cxn>
                  <a:cxn ang="0">
                    <a:pos x="22" y="258"/>
                  </a:cxn>
                  <a:cxn ang="0">
                    <a:pos x="21" y="276"/>
                  </a:cxn>
                  <a:cxn ang="0">
                    <a:pos x="45" y="271"/>
                  </a:cxn>
                  <a:cxn ang="0">
                    <a:pos x="67" y="254"/>
                  </a:cxn>
                  <a:cxn ang="0">
                    <a:pos x="86" y="230"/>
                  </a:cxn>
                  <a:cxn ang="0">
                    <a:pos x="103" y="205"/>
                  </a:cxn>
                  <a:cxn ang="0">
                    <a:pos x="117" y="180"/>
                  </a:cxn>
                  <a:cxn ang="0">
                    <a:pos x="108" y="163"/>
                  </a:cxn>
                  <a:cxn ang="0">
                    <a:pos x="94" y="150"/>
                  </a:cxn>
                  <a:cxn ang="0">
                    <a:pos x="78" y="140"/>
                  </a:cxn>
                  <a:cxn ang="0">
                    <a:pos x="60" y="129"/>
                  </a:cxn>
                  <a:cxn ang="0">
                    <a:pos x="44" y="116"/>
                  </a:cxn>
                  <a:cxn ang="0">
                    <a:pos x="40" y="120"/>
                  </a:cxn>
                  <a:cxn ang="0">
                    <a:pos x="38" y="127"/>
                  </a:cxn>
                  <a:cxn ang="0">
                    <a:pos x="38" y="133"/>
                  </a:cxn>
                  <a:cxn ang="0">
                    <a:pos x="39" y="141"/>
                  </a:cxn>
                  <a:cxn ang="0">
                    <a:pos x="39" y="148"/>
                  </a:cxn>
                  <a:cxn ang="0">
                    <a:pos x="24" y="135"/>
                  </a:cxn>
                  <a:cxn ang="0">
                    <a:pos x="23" y="111"/>
                  </a:cxn>
                  <a:cxn ang="0">
                    <a:pos x="26" y="87"/>
                  </a:cxn>
                  <a:cxn ang="0">
                    <a:pos x="32" y="64"/>
                  </a:cxn>
                  <a:cxn ang="0">
                    <a:pos x="41" y="38"/>
                  </a:cxn>
                  <a:cxn ang="0">
                    <a:pos x="55" y="18"/>
                  </a:cxn>
                  <a:cxn ang="0">
                    <a:pos x="76" y="8"/>
                  </a:cxn>
                  <a:cxn ang="0">
                    <a:pos x="99" y="2"/>
                  </a:cxn>
                  <a:cxn ang="0">
                    <a:pos x="123" y="0"/>
                  </a:cxn>
                  <a:cxn ang="0">
                    <a:pos x="148" y="1"/>
                  </a:cxn>
                  <a:cxn ang="0">
                    <a:pos x="159" y="20"/>
                  </a:cxn>
                </a:cxnLst>
                <a:rect l="0" t="0" r="r" b="b"/>
                <a:pathLst>
                  <a:path w="159" h="303">
                    <a:moveTo>
                      <a:pt x="159" y="20"/>
                    </a:moveTo>
                    <a:lnTo>
                      <a:pt x="148" y="24"/>
                    </a:lnTo>
                    <a:lnTo>
                      <a:pt x="133" y="25"/>
                    </a:lnTo>
                    <a:lnTo>
                      <a:pt x="116" y="27"/>
                    </a:lnTo>
                    <a:lnTo>
                      <a:pt x="99" y="27"/>
                    </a:lnTo>
                    <a:lnTo>
                      <a:pt x="83" y="28"/>
                    </a:lnTo>
                    <a:lnTo>
                      <a:pt x="67" y="31"/>
                    </a:lnTo>
                    <a:lnTo>
                      <a:pt x="54" y="37"/>
                    </a:lnTo>
                    <a:lnTo>
                      <a:pt x="44" y="48"/>
                    </a:lnTo>
                    <a:lnTo>
                      <a:pt x="39" y="63"/>
                    </a:lnTo>
                    <a:lnTo>
                      <a:pt x="39" y="84"/>
                    </a:lnTo>
                    <a:lnTo>
                      <a:pt x="47" y="98"/>
                    </a:lnTo>
                    <a:lnTo>
                      <a:pt x="60" y="109"/>
                    </a:lnTo>
                    <a:lnTo>
                      <a:pt x="75" y="118"/>
                    </a:lnTo>
                    <a:lnTo>
                      <a:pt x="92" y="126"/>
                    </a:lnTo>
                    <a:lnTo>
                      <a:pt x="108" y="134"/>
                    </a:lnTo>
                    <a:lnTo>
                      <a:pt x="123" y="144"/>
                    </a:lnTo>
                    <a:lnTo>
                      <a:pt x="133" y="155"/>
                    </a:lnTo>
                    <a:lnTo>
                      <a:pt x="137" y="168"/>
                    </a:lnTo>
                    <a:lnTo>
                      <a:pt x="134" y="186"/>
                    </a:lnTo>
                    <a:lnTo>
                      <a:pt x="122" y="207"/>
                    </a:lnTo>
                    <a:lnTo>
                      <a:pt x="113" y="218"/>
                    </a:lnTo>
                    <a:lnTo>
                      <a:pt x="106" y="230"/>
                    </a:lnTo>
                    <a:lnTo>
                      <a:pt x="97" y="242"/>
                    </a:lnTo>
                    <a:lnTo>
                      <a:pt x="89" y="255"/>
                    </a:lnTo>
                    <a:lnTo>
                      <a:pt x="80" y="267"/>
                    </a:lnTo>
                    <a:lnTo>
                      <a:pt x="71" y="278"/>
                    </a:lnTo>
                    <a:lnTo>
                      <a:pt x="60" y="288"/>
                    </a:lnTo>
                    <a:lnTo>
                      <a:pt x="48" y="295"/>
                    </a:lnTo>
                    <a:lnTo>
                      <a:pt x="35" y="301"/>
                    </a:lnTo>
                    <a:lnTo>
                      <a:pt x="21" y="303"/>
                    </a:lnTo>
                    <a:lnTo>
                      <a:pt x="8" y="294"/>
                    </a:lnTo>
                    <a:lnTo>
                      <a:pt x="1" y="286"/>
                    </a:lnTo>
                    <a:lnTo>
                      <a:pt x="0" y="276"/>
                    </a:lnTo>
                    <a:lnTo>
                      <a:pt x="4" y="267"/>
                    </a:lnTo>
                    <a:lnTo>
                      <a:pt x="9" y="257"/>
                    </a:lnTo>
                    <a:lnTo>
                      <a:pt x="16" y="246"/>
                    </a:lnTo>
                    <a:lnTo>
                      <a:pt x="23" y="237"/>
                    </a:lnTo>
                    <a:lnTo>
                      <a:pt x="27" y="226"/>
                    </a:lnTo>
                    <a:lnTo>
                      <a:pt x="29" y="216"/>
                    </a:lnTo>
                    <a:lnTo>
                      <a:pt x="26" y="207"/>
                    </a:lnTo>
                    <a:lnTo>
                      <a:pt x="31" y="198"/>
                    </a:lnTo>
                    <a:lnTo>
                      <a:pt x="41" y="207"/>
                    </a:lnTo>
                    <a:lnTo>
                      <a:pt x="45" y="215"/>
                    </a:lnTo>
                    <a:lnTo>
                      <a:pt x="45" y="223"/>
                    </a:lnTo>
                    <a:lnTo>
                      <a:pt x="43" y="229"/>
                    </a:lnTo>
                    <a:lnTo>
                      <a:pt x="38" y="237"/>
                    </a:lnTo>
                    <a:lnTo>
                      <a:pt x="32" y="243"/>
                    </a:lnTo>
                    <a:lnTo>
                      <a:pt x="26" y="251"/>
                    </a:lnTo>
                    <a:lnTo>
                      <a:pt x="22" y="258"/>
                    </a:lnTo>
                    <a:lnTo>
                      <a:pt x="20" y="267"/>
                    </a:lnTo>
                    <a:lnTo>
                      <a:pt x="21" y="276"/>
                    </a:lnTo>
                    <a:lnTo>
                      <a:pt x="33" y="275"/>
                    </a:lnTo>
                    <a:lnTo>
                      <a:pt x="45" y="271"/>
                    </a:lnTo>
                    <a:lnTo>
                      <a:pt x="56" y="263"/>
                    </a:lnTo>
                    <a:lnTo>
                      <a:pt x="67" y="254"/>
                    </a:lnTo>
                    <a:lnTo>
                      <a:pt x="76" y="243"/>
                    </a:lnTo>
                    <a:lnTo>
                      <a:pt x="86" y="230"/>
                    </a:lnTo>
                    <a:lnTo>
                      <a:pt x="94" y="218"/>
                    </a:lnTo>
                    <a:lnTo>
                      <a:pt x="103" y="205"/>
                    </a:lnTo>
                    <a:lnTo>
                      <a:pt x="110" y="192"/>
                    </a:lnTo>
                    <a:lnTo>
                      <a:pt x="117" y="180"/>
                    </a:lnTo>
                    <a:lnTo>
                      <a:pt x="113" y="172"/>
                    </a:lnTo>
                    <a:lnTo>
                      <a:pt x="108" y="163"/>
                    </a:lnTo>
                    <a:lnTo>
                      <a:pt x="102" y="157"/>
                    </a:lnTo>
                    <a:lnTo>
                      <a:pt x="94" y="150"/>
                    </a:lnTo>
                    <a:lnTo>
                      <a:pt x="87" y="145"/>
                    </a:lnTo>
                    <a:lnTo>
                      <a:pt x="78" y="140"/>
                    </a:lnTo>
                    <a:lnTo>
                      <a:pt x="69" y="134"/>
                    </a:lnTo>
                    <a:lnTo>
                      <a:pt x="60" y="129"/>
                    </a:lnTo>
                    <a:lnTo>
                      <a:pt x="53" y="123"/>
                    </a:lnTo>
                    <a:lnTo>
                      <a:pt x="44" y="116"/>
                    </a:lnTo>
                    <a:lnTo>
                      <a:pt x="42" y="118"/>
                    </a:lnTo>
                    <a:lnTo>
                      <a:pt x="40" y="120"/>
                    </a:lnTo>
                    <a:lnTo>
                      <a:pt x="39" y="124"/>
                    </a:lnTo>
                    <a:lnTo>
                      <a:pt x="38" y="127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9" y="138"/>
                    </a:lnTo>
                    <a:lnTo>
                      <a:pt x="39" y="141"/>
                    </a:lnTo>
                    <a:lnTo>
                      <a:pt x="39" y="145"/>
                    </a:lnTo>
                    <a:lnTo>
                      <a:pt x="39" y="148"/>
                    </a:lnTo>
                    <a:lnTo>
                      <a:pt x="26" y="148"/>
                    </a:lnTo>
                    <a:lnTo>
                      <a:pt x="24" y="135"/>
                    </a:lnTo>
                    <a:lnTo>
                      <a:pt x="23" y="124"/>
                    </a:lnTo>
                    <a:lnTo>
                      <a:pt x="23" y="111"/>
                    </a:lnTo>
                    <a:lnTo>
                      <a:pt x="24" y="99"/>
                    </a:lnTo>
                    <a:lnTo>
                      <a:pt x="26" y="87"/>
                    </a:lnTo>
                    <a:lnTo>
                      <a:pt x="29" y="76"/>
                    </a:lnTo>
                    <a:lnTo>
                      <a:pt x="32" y="64"/>
                    </a:lnTo>
                    <a:lnTo>
                      <a:pt x="37" y="51"/>
                    </a:lnTo>
                    <a:lnTo>
                      <a:pt x="41" y="38"/>
                    </a:lnTo>
                    <a:lnTo>
                      <a:pt x="44" y="25"/>
                    </a:lnTo>
                    <a:lnTo>
                      <a:pt x="55" y="18"/>
                    </a:lnTo>
                    <a:lnTo>
                      <a:pt x="65" y="13"/>
                    </a:lnTo>
                    <a:lnTo>
                      <a:pt x="76" y="8"/>
                    </a:lnTo>
                    <a:lnTo>
                      <a:pt x="87" y="4"/>
                    </a:lnTo>
                    <a:lnTo>
                      <a:pt x="99" y="2"/>
                    </a:lnTo>
                    <a:lnTo>
                      <a:pt x="111" y="1"/>
                    </a:lnTo>
                    <a:lnTo>
                      <a:pt x="123" y="0"/>
                    </a:lnTo>
                    <a:lnTo>
                      <a:pt x="135" y="0"/>
                    </a:lnTo>
                    <a:lnTo>
                      <a:pt x="148" y="1"/>
                    </a:lnTo>
                    <a:lnTo>
                      <a:pt x="159" y="1"/>
                    </a:lnTo>
                    <a:lnTo>
                      <a:pt x="159" y="20"/>
                    </a:lnTo>
                    <a:lnTo>
                      <a:pt x="159" y="20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xmlns="" id="{C071956A-85C9-F345-BD10-874861B3E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229"/>
                <a:ext cx="7" cy="1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7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xmlns="" id="{22E757EA-526B-7A44-BD29-4E34D2472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236"/>
                <a:ext cx="21" cy="100"/>
              </a:xfrm>
              <a:custGeom>
                <a:avLst/>
                <a:gdLst/>
                <a:ahLst/>
                <a:cxnLst>
                  <a:cxn ang="0">
                    <a:pos x="27" y="155"/>
                  </a:cxn>
                  <a:cxn ang="0">
                    <a:pos x="22" y="159"/>
                  </a:cxn>
                  <a:cxn ang="0">
                    <a:pos x="19" y="165"/>
                  </a:cxn>
                  <a:cxn ang="0">
                    <a:pos x="18" y="169"/>
                  </a:cxn>
                  <a:cxn ang="0">
                    <a:pos x="16" y="174"/>
                  </a:cxn>
                  <a:cxn ang="0">
                    <a:pos x="15" y="180"/>
                  </a:cxn>
                  <a:cxn ang="0">
                    <a:pos x="14" y="184"/>
                  </a:cxn>
                  <a:cxn ang="0">
                    <a:pos x="12" y="189"/>
                  </a:cxn>
                  <a:cxn ang="0">
                    <a:pos x="10" y="193"/>
                  </a:cxn>
                  <a:cxn ang="0">
                    <a:pos x="5" y="198"/>
                  </a:cxn>
                  <a:cxn ang="0">
                    <a:pos x="0" y="201"/>
                  </a:cxn>
                  <a:cxn ang="0">
                    <a:pos x="4" y="181"/>
                  </a:cxn>
                  <a:cxn ang="0">
                    <a:pos x="10" y="159"/>
                  </a:cxn>
                  <a:cxn ang="0">
                    <a:pos x="17" y="140"/>
                  </a:cxn>
                  <a:cxn ang="0">
                    <a:pos x="23" y="120"/>
                  </a:cxn>
                  <a:cxn ang="0">
                    <a:pos x="29" y="100"/>
                  </a:cxn>
                  <a:cxn ang="0">
                    <a:pos x="32" y="80"/>
                  </a:cxn>
                  <a:cxn ang="0">
                    <a:pos x="33" y="60"/>
                  </a:cxn>
                  <a:cxn ang="0">
                    <a:pos x="31" y="41"/>
                  </a:cxn>
                  <a:cxn ang="0">
                    <a:pos x="25" y="21"/>
                  </a:cxn>
                  <a:cxn ang="0">
                    <a:pos x="13" y="0"/>
                  </a:cxn>
                  <a:cxn ang="0">
                    <a:pos x="23" y="13"/>
                  </a:cxn>
                  <a:cxn ang="0">
                    <a:pos x="32" y="27"/>
                  </a:cxn>
                  <a:cxn ang="0">
                    <a:pos x="37" y="42"/>
                  </a:cxn>
                  <a:cxn ang="0">
                    <a:pos x="41" y="58"/>
                  </a:cxn>
                  <a:cxn ang="0">
                    <a:pos x="42" y="74"/>
                  </a:cxn>
                  <a:cxn ang="0">
                    <a:pos x="42" y="91"/>
                  </a:cxn>
                  <a:cxn ang="0">
                    <a:pos x="39" y="108"/>
                  </a:cxn>
                  <a:cxn ang="0">
                    <a:pos x="36" y="124"/>
                  </a:cxn>
                  <a:cxn ang="0">
                    <a:pos x="32" y="140"/>
                  </a:cxn>
                  <a:cxn ang="0">
                    <a:pos x="27" y="155"/>
                  </a:cxn>
                  <a:cxn ang="0">
                    <a:pos x="27" y="155"/>
                  </a:cxn>
                </a:cxnLst>
                <a:rect l="0" t="0" r="r" b="b"/>
                <a:pathLst>
                  <a:path w="42" h="201">
                    <a:moveTo>
                      <a:pt x="27" y="155"/>
                    </a:moveTo>
                    <a:lnTo>
                      <a:pt x="22" y="159"/>
                    </a:lnTo>
                    <a:lnTo>
                      <a:pt x="19" y="165"/>
                    </a:lnTo>
                    <a:lnTo>
                      <a:pt x="18" y="169"/>
                    </a:lnTo>
                    <a:lnTo>
                      <a:pt x="16" y="174"/>
                    </a:lnTo>
                    <a:lnTo>
                      <a:pt x="15" y="180"/>
                    </a:lnTo>
                    <a:lnTo>
                      <a:pt x="14" y="184"/>
                    </a:lnTo>
                    <a:lnTo>
                      <a:pt x="12" y="189"/>
                    </a:lnTo>
                    <a:lnTo>
                      <a:pt x="10" y="193"/>
                    </a:lnTo>
                    <a:lnTo>
                      <a:pt x="5" y="198"/>
                    </a:lnTo>
                    <a:lnTo>
                      <a:pt x="0" y="201"/>
                    </a:lnTo>
                    <a:lnTo>
                      <a:pt x="4" y="181"/>
                    </a:lnTo>
                    <a:lnTo>
                      <a:pt x="10" y="159"/>
                    </a:lnTo>
                    <a:lnTo>
                      <a:pt x="17" y="140"/>
                    </a:lnTo>
                    <a:lnTo>
                      <a:pt x="23" y="120"/>
                    </a:lnTo>
                    <a:lnTo>
                      <a:pt x="29" y="100"/>
                    </a:lnTo>
                    <a:lnTo>
                      <a:pt x="32" y="80"/>
                    </a:lnTo>
                    <a:lnTo>
                      <a:pt x="33" y="60"/>
                    </a:lnTo>
                    <a:lnTo>
                      <a:pt x="31" y="41"/>
                    </a:lnTo>
                    <a:lnTo>
                      <a:pt x="25" y="21"/>
                    </a:lnTo>
                    <a:lnTo>
                      <a:pt x="13" y="0"/>
                    </a:lnTo>
                    <a:lnTo>
                      <a:pt x="23" y="13"/>
                    </a:lnTo>
                    <a:lnTo>
                      <a:pt x="32" y="27"/>
                    </a:lnTo>
                    <a:lnTo>
                      <a:pt x="37" y="42"/>
                    </a:lnTo>
                    <a:lnTo>
                      <a:pt x="41" y="58"/>
                    </a:lnTo>
                    <a:lnTo>
                      <a:pt x="42" y="74"/>
                    </a:lnTo>
                    <a:lnTo>
                      <a:pt x="42" y="91"/>
                    </a:lnTo>
                    <a:lnTo>
                      <a:pt x="39" y="108"/>
                    </a:lnTo>
                    <a:lnTo>
                      <a:pt x="36" y="124"/>
                    </a:lnTo>
                    <a:lnTo>
                      <a:pt x="32" y="140"/>
                    </a:lnTo>
                    <a:lnTo>
                      <a:pt x="27" y="155"/>
                    </a:lnTo>
                    <a:lnTo>
                      <a:pt x="27" y="155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xmlns="" id="{0915A5E7-791D-F141-BDD1-C88FB68F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249"/>
                <a:ext cx="117" cy="103"/>
              </a:xfrm>
              <a:custGeom>
                <a:avLst/>
                <a:gdLst/>
                <a:ahLst/>
                <a:cxnLst>
                  <a:cxn ang="0">
                    <a:pos x="227" y="43"/>
                  </a:cxn>
                  <a:cxn ang="0">
                    <a:pos x="233" y="55"/>
                  </a:cxn>
                  <a:cxn ang="0">
                    <a:pos x="233" y="70"/>
                  </a:cxn>
                  <a:cxn ang="0">
                    <a:pos x="232" y="86"/>
                  </a:cxn>
                  <a:cxn ang="0">
                    <a:pos x="231" y="102"/>
                  </a:cxn>
                  <a:cxn ang="0">
                    <a:pos x="222" y="109"/>
                  </a:cxn>
                  <a:cxn ang="0">
                    <a:pos x="204" y="98"/>
                  </a:cxn>
                  <a:cxn ang="0">
                    <a:pos x="188" y="82"/>
                  </a:cxn>
                  <a:cxn ang="0">
                    <a:pos x="175" y="62"/>
                  </a:cxn>
                  <a:cxn ang="0">
                    <a:pos x="162" y="42"/>
                  </a:cxn>
                  <a:cxn ang="0">
                    <a:pos x="143" y="46"/>
                  </a:cxn>
                  <a:cxn ang="0">
                    <a:pos x="160" y="81"/>
                  </a:cxn>
                  <a:cxn ang="0">
                    <a:pos x="189" y="110"/>
                  </a:cxn>
                  <a:cxn ang="0">
                    <a:pos x="214" y="138"/>
                  </a:cxn>
                  <a:cxn ang="0">
                    <a:pos x="220" y="167"/>
                  </a:cxn>
                  <a:cxn ang="0">
                    <a:pos x="189" y="206"/>
                  </a:cxn>
                  <a:cxn ang="0">
                    <a:pos x="112" y="112"/>
                  </a:cxn>
                  <a:cxn ang="0">
                    <a:pos x="112" y="133"/>
                  </a:cxn>
                  <a:cxn ang="0">
                    <a:pos x="123" y="154"/>
                  </a:cxn>
                  <a:cxn ang="0">
                    <a:pos x="137" y="175"/>
                  </a:cxn>
                  <a:cxn ang="0">
                    <a:pos x="151" y="195"/>
                  </a:cxn>
                  <a:cxn ang="0">
                    <a:pos x="143" y="207"/>
                  </a:cxn>
                  <a:cxn ang="0">
                    <a:pos x="115" y="206"/>
                  </a:cxn>
                  <a:cxn ang="0">
                    <a:pos x="87" y="200"/>
                  </a:cxn>
                  <a:cxn ang="0">
                    <a:pos x="61" y="191"/>
                  </a:cxn>
                  <a:cxn ang="0">
                    <a:pos x="34" y="179"/>
                  </a:cxn>
                  <a:cxn ang="0">
                    <a:pos x="13" y="159"/>
                  </a:cxn>
                  <a:cxn ang="0">
                    <a:pos x="3" y="124"/>
                  </a:cxn>
                  <a:cxn ang="0">
                    <a:pos x="0" y="87"/>
                  </a:cxn>
                  <a:cxn ang="0">
                    <a:pos x="3" y="50"/>
                  </a:cxn>
                  <a:cxn ang="0">
                    <a:pos x="11" y="16"/>
                  </a:cxn>
                  <a:cxn ang="0">
                    <a:pos x="221" y="37"/>
                  </a:cxn>
                </a:cxnLst>
                <a:rect l="0" t="0" r="r" b="b"/>
                <a:pathLst>
                  <a:path w="233" h="207">
                    <a:moveTo>
                      <a:pt x="221" y="37"/>
                    </a:moveTo>
                    <a:lnTo>
                      <a:pt x="227" y="43"/>
                    </a:lnTo>
                    <a:lnTo>
                      <a:pt x="230" y="49"/>
                    </a:lnTo>
                    <a:lnTo>
                      <a:pt x="233" y="55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3" y="79"/>
                    </a:lnTo>
                    <a:lnTo>
                      <a:pt x="232" y="86"/>
                    </a:lnTo>
                    <a:lnTo>
                      <a:pt x="231" y="95"/>
                    </a:lnTo>
                    <a:lnTo>
                      <a:pt x="231" y="102"/>
                    </a:lnTo>
                    <a:lnTo>
                      <a:pt x="231" y="110"/>
                    </a:lnTo>
                    <a:lnTo>
                      <a:pt x="222" y="109"/>
                    </a:lnTo>
                    <a:lnTo>
                      <a:pt x="212" y="105"/>
                    </a:lnTo>
                    <a:lnTo>
                      <a:pt x="204" y="98"/>
                    </a:lnTo>
                    <a:lnTo>
                      <a:pt x="195" y="91"/>
                    </a:lnTo>
                    <a:lnTo>
                      <a:pt x="188" y="82"/>
                    </a:lnTo>
                    <a:lnTo>
                      <a:pt x="181" y="73"/>
                    </a:lnTo>
                    <a:lnTo>
                      <a:pt x="175" y="62"/>
                    </a:lnTo>
                    <a:lnTo>
                      <a:pt x="168" y="51"/>
                    </a:lnTo>
                    <a:lnTo>
                      <a:pt x="162" y="42"/>
                    </a:lnTo>
                    <a:lnTo>
                      <a:pt x="157" y="32"/>
                    </a:lnTo>
                    <a:lnTo>
                      <a:pt x="143" y="46"/>
                    </a:lnTo>
                    <a:lnTo>
                      <a:pt x="149" y="64"/>
                    </a:lnTo>
                    <a:lnTo>
                      <a:pt x="160" y="81"/>
                    </a:lnTo>
                    <a:lnTo>
                      <a:pt x="174" y="96"/>
                    </a:lnTo>
                    <a:lnTo>
                      <a:pt x="189" y="110"/>
                    </a:lnTo>
                    <a:lnTo>
                      <a:pt x="203" y="124"/>
                    </a:lnTo>
                    <a:lnTo>
                      <a:pt x="214" y="138"/>
                    </a:lnTo>
                    <a:lnTo>
                      <a:pt x="221" y="153"/>
                    </a:lnTo>
                    <a:lnTo>
                      <a:pt x="220" y="167"/>
                    </a:lnTo>
                    <a:lnTo>
                      <a:pt x="210" y="186"/>
                    </a:lnTo>
                    <a:lnTo>
                      <a:pt x="189" y="206"/>
                    </a:lnTo>
                    <a:lnTo>
                      <a:pt x="116" y="101"/>
                    </a:lnTo>
                    <a:lnTo>
                      <a:pt x="112" y="112"/>
                    </a:lnTo>
                    <a:lnTo>
                      <a:pt x="110" y="123"/>
                    </a:lnTo>
                    <a:lnTo>
                      <a:pt x="112" y="133"/>
                    </a:lnTo>
                    <a:lnTo>
                      <a:pt x="116" y="143"/>
                    </a:lnTo>
                    <a:lnTo>
                      <a:pt x="123" y="154"/>
                    </a:lnTo>
                    <a:lnTo>
                      <a:pt x="130" y="164"/>
                    </a:lnTo>
                    <a:lnTo>
                      <a:pt x="137" y="175"/>
                    </a:lnTo>
                    <a:lnTo>
                      <a:pt x="145" y="185"/>
                    </a:lnTo>
                    <a:lnTo>
                      <a:pt x="151" y="195"/>
                    </a:lnTo>
                    <a:lnTo>
                      <a:pt x="157" y="206"/>
                    </a:lnTo>
                    <a:lnTo>
                      <a:pt x="143" y="207"/>
                    </a:lnTo>
                    <a:lnTo>
                      <a:pt x="129" y="207"/>
                    </a:lnTo>
                    <a:lnTo>
                      <a:pt x="115" y="206"/>
                    </a:lnTo>
                    <a:lnTo>
                      <a:pt x="101" y="204"/>
                    </a:lnTo>
                    <a:lnTo>
                      <a:pt x="87" y="200"/>
                    </a:lnTo>
                    <a:lnTo>
                      <a:pt x="73" y="195"/>
                    </a:lnTo>
                    <a:lnTo>
                      <a:pt x="61" y="191"/>
                    </a:lnTo>
                    <a:lnTo>
                      <a:pt x="47" y="185"/>
                    </a:lnTo>
                    <a:lnTo>
                      <a:pt x="34" y="179"/>
                    </a:lnTo>
                    <a:lnTo>
                      <a:pt x="20" y="174"/>
                    </a:lnTo>
                    <a:lnTo>
                      <a:pt x="13" y="159"/>
                    </a:lnTo>
                    <a:lnTo>
                      <a:pt x="7" y="142"/>
                    </a:lnTo>
                    <a:lnTo>
                      <a:pt x="3" y="124"/>
                    </a:lnTo>
                    <a:lnTo>
                      <a:pt x="1" y="106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1" y="16"/>
                    </a:lnTo>
                    <a:lnTo>
                      <a:pt x="15" y="0"/>
                    </a:lnTo>
                    <a:lnTo>
                      <a:pt x="221" y="37"/>
                    </a:lnTo>
                    <a:lnTo>
                      <a:pt x="221" y="37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xmlns="" id="{1044F188-5E6F-8645-B7A8-705FBB533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51"/>
                <a:ext cx="35" cy="17"/>
              </a:xfrm>
              <a:custGeom>
                <a:avLst/>
                <a:gdLst/>
                <a:ahLst/>
                <a:cxnLst>
                  <a:cxn ang="0">
                    <a:pos x="72" y="19"/>
                  </a:cxn>
                  <a:cxn ang="0">
                    <a:pos x="72" y="33"/>
                  </a:cxn>
                  <a:cxn ang="0">
                    <a:pos x="66" y="27"/>
                  </a:cxn>
                  <a:cxn ang="0">
                    <a:pos x="61" y="22"/>
                  </a:cxn>
                  <a:cxn ang="0">
                    <a:pos x="54" y="20"/>
                  </a:cxn>
                  <a:cxn ang="0">
                    <a:pos x="47" y="19"/>
                  </a:cxn>
                  <a:cxn ang="0">
                    <a:pos x="39" y="19"/>
                  </a:cxn>
                  <a:cxn ang="0">
                    <a:pos x="31" y="19"/>
                  </a:cxn>
                  <a:cxn ang="0">
                    <a:pos x="24" y="20"/>
                  </a:cxn>
                  <a:cxn ang="0">
                    <a:pos x="15" y="20"/>
                  </a:cxn>
                  <a:cxn ang="0">
                    <a:pos x="8" y="20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8" y="3"/>
                  </a:cxn>
                  <a:cxn ang="0">
                    <a:pos x="48" y="6"/>
                  </a:cxn>
                  <a:cxn ang="0">
                    <a:pos x="57" y="11"/>
                  </a:cxn>
                  <a:cxn ang="0">
                    <a:pos x="65" y="15"/>
                  </a:cxn>
                  <a:cxn ang="0">
                    <a:pos x="72" y="19"/>
                  </a:cxn>
                  <a:cxn ang="0">
                    <a:pos x="72" y="19"/>
                  </a:cxn>
                </a:cxnLst>
                <a:rect l="0" t="0" r="r" b="b"/>
                <a:pathLst>
                  <a:path w="72" h="33">
                    <a:moveTo>
                      <a:pt x="72" y="19"/>
                    </a:moveTo>
                    <a:lnTo>
                      <a:pt x="72" y="33"/>
                    </a:lnTo>
                    <a:lnTo>
                      <a:pt x="66" y="27"/>
                    </a:lnTo>
                    <a:lnTo>
                      <a:pt x="61" y="22"/>
                    </a:lnTo>
                    <a:lnTo>
                      <a:pt x="54" y="20"/>
                    </a:lnTo>
                    <a:lnTo>
                      <a:pt x="47" y="19"/>
                    </a:lnTo>
                    <a:lnTo>
                      <a:pt x="39" y="19"/>
                    </a:lnTo>
                    <a:lnTo>
                      <a:pt x="31" y="19"/>
                    </a:lnTo>
                    <a:lnTo>
                      <a:pt x="24" y="20"/>
                    </a:lnTo>
                    <a:lnTo>
                      <a:pt x="15" y="20"/>
                    </a:lnTo>
                    <a:lnTo>
                      <a:pt x="8" y="20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8" y="6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72" y="19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xmlns="" id="{B91814CE-78B8-3A41-A0A2-400C41C2F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364"/>
                <a:ext cx="32" cy="2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8"/>
                  </a:cxn>
                  <a:cxn ang="0">
                    <a:pos x="54" y="14"/>
                  </a:cxn>
                  <a:cxn ang="0">
                    <a:pos x="49" y="22"/>
                  </a:cxn>
                  <a:cxn ang="0">
                    <a:pos x="43" y="28"/>
                  </a:cxn>
                  <a:cxn ang="0">
                    <a:pos x="37" y="33"/>
                  </a:cxn>
                  <a:cxn ang="0">
                    <a:pos x="30" y="38"/>
                  </a:cxn>
                  <a:cxn ang="0">
                    <a:pos x="23" y="41"/>
                  </a:cxn>
                  <a:cxn ang="0">
                    <a:pos x="16" y="41"/>
                  </a:cxn>
                  <a:cxn ang="0">
                    <a:pos x="7" y="39"/>
                  </a:cxn>
                  <a:cxn ang="0">
                    <a:pos x="0" y="32"/>
                  </a:cxn>
                  <a:cxn ang="0">
                    <a:pos x="5" y="29"/>
                  </a:cxn>
                  <a:cxn ang="0">
                    <a:pos x="11" y="25"/>
                  </a:cxn>
                  <a:cxn ang="0">
                    <a:pos x="17" y="22"/>
                  </a:cxn>
                  <a:cxn ang="0">
                    <a:pos x="23" y="19"/>
                  </a:cxn>
                  <a:cxn ang="0">
                    <a:pos x="30" y="15"/>
                  </a:cxn>
                  <a:cxn ang="0">
                    <a:pos x="36" y="13"/>
                  </a:cxn>
                  <a:cxn ang="0">
                    <a:pos x="42" y="10"/>
                  </a:cxn>
                  <a:cxn ang="0">
                    <a:pos x="50" y="7"/>
                  </a:cxn>
                  <a:cxn ang="0">
                    <a:pos x="56" y="4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64" h="41">
                    <a:moveTo>
                      <a:pt x="64" y="0"/>
                    </a:moveTo>
                    <a:lnTo>
                      <a:pt x="59" y="8"/>
                    </a:lnTo>
                    <a:lnTo>
                      <a:pt x="54" y="14"/>
                    </a:lnTo>
                    <a:lnTo>
                      <a:pt x="49" y="22"/>
                    </a:lnTo>
                    <a:lnTo>
                      <a:pt x="43" y="28"/>
                    </a:lnTo>
                    <a:lnTo>
                      <a:pt x="37" y="33"/>
                    </a:lnTo>
                    <a:lnTo>
                      <a:pt x="30" y="38"/>
                    </a:lnTo>
                    <a:lnTo>
                      <a:pt x="23" y="41"/>
                    </a:lnTo>
                    <a:lnTo>
                      <a:pt x="16" y="41"/>
                    </a:lnTo>
                    <a:lnTo>
                      <a:pt x="7" y="39"/>
                    </a:lnTo>
                    <a:lnTo>
                      <a:pt x="0" y="32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7" y="22"/>
                    </a:lnTo>
                    <a:lnTo>
                      <a:pt x="23" y="19"/>
                    </a:lnTo>
                    <a:lnTo>
                      <a:pt x="30" y="15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50" y="7"/>
                    </a:lnTo>
                    <a:lnTo>
                      <a:pt x="56" y="4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xmlns="" id="{98791D1A-F8DB-1544-AE2F-BA33D6D4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389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xmlns="" id="{97BB2028-F4F4-7C4C-881E-6B1754C0E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393"/>
                <a:ext cx="36" cy="5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5" y="5"/>
                  </a:cxn>
                  <a:cxn ang="0">
                    <a:pos x="58" y="11"/>
                  </a:cxn>
                  <a:cxn ang="0">
                    <a:pos x="50" y="17"/>
                  </a:cxn>
                  <a:cxn ang="0">
                    <a:pos x="43" y="24"/>
                  </a:cxn>
                  <a:cxn ang="0">
                    <a:pos x="37" y="31"/>
                  </a:cxn>
                  <a:cxn ang="0">
                    <a:pos x="31" y="40"/>
                  </a:cxn>
                  <a:cxn ang="0">
                    <a:pos x="27" y="48"/>
                  </a:cxn>
                  <a:cxn ang="0">
                    <a:pos x="25" y="57"/>
                  </a:cxn>
                  <a:cxn ang="0">
                    <a:pos x="25" y="67"/>
                  </a:cxn>
                  <a:cxn ang="0">
                    <a:pos x="28" y="78"/>
                  </a:cxn>
                  <a:cxn ang="0">
                    <a:pos x="28" y="101"/>
                  </a:cxn>
                  <a:cxn ang="0">
                    <a:pos x="18" y="98"/>
                  </a:cxn>
                  <a:cxn ang="0">
                    <a:pos x="11" y="93"/>
                  </a:cxn>
                  <a:cxn ang="0">
                    <a:pos x="6" y="87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4"/>
                  </a:cxn>
                  <a:cxn ang="0">
                    <a:pos x="1" y="56"/>
                  </a:cxn>
                  <a:cxn ang="0">
                    <a:pos x="3" y="48"/>
                  </a:cxn>
                  <a:cxn ang="0">
                    <a:pos x="7" y="40"/>
                  </a:cxn>
                  <a:cxn ang="0">
                    <a:pos x="9" y="32"/>
                  </a:cxn>
                  <a:cxn ang="0">
                    <a:pos x="14" y="26"/>
                  </a:cxn>
                  <a:cxn ang="0">
                    <a:pos x="18" y="19"/>
                  </a:cxn>
                  <a:cxn ang="0">
                    <a:pos x="25" y="15"/>
                  </a:cxn>
                  <a:cxn ang="0">
                    <a:pos x="30" y="12"/>
                  </a:cxn>
                  <a:cxn ang="0">
                    <a:pos x="38" y="10"/>
                  </a:cxn>
                  <a:cxn ang="0">
                    <a:pos x="44" y="8"/>
                  </a:cxn>
                  <a:cxn ang="0">
                    <a:pos x="51" y="5"/>
                  </a:cxn>
                  <a:cxn ang="0">
                    <a:pos x="59" y="4"/>
                  </a:cxn>
                  <a:cxn ang="0">
                    <a:pos x="66" y="2"/>
                  </a:cxn>
                  <a:cxn ang="0">
                    <a:pos x="73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101">
                    <a:moveTo>
                      <a:pt x="73" y="0"/>
                    </a:moveTo>
                    <a:lnTo>
                      <a:pt x="65" y="5"/>
                    </a:lnTo>
                    <a:lnTo>
                      <a:pt x="58" y="11"/>
                    </a:lnTo>
                    <a:lnTo>
                      <a:pt x="50" y="17"/>
                    </a:lnTo>
                    <a:lnTo>
                      <a:pt x="43" y="24"/>
                    </a:lnTo>
                    <a:lnTo>
                      <a:pt x="37" y="31"/>
                    </a:lnTo>
                    <a:lnTo>
                      <a:pt x="31" y="40"/>
                    </a:lnTo>
                    <a:lnTo>
                      <a:pt x="27" y="48"/>
                    </a:lnTo>
                    <a:lnTo>
                      <a:pt x="25" y="57"/>
                    </a:lnTo>
                    <a:lnTo>
                      <a:pt x="25" y="67"/>
                    </a:lnTo>
                    <a:lnTo>
                      <a:pt x="28" y="78"/>
                    </a:lnTo>
                    <a:lnTo>
                      <a:pt x="28" y="101"/>
                    </a:lnTo>
                    <a:lnTo>
                      <a:pt x="18" y="98"/>
                    </a:lnTo>
                    <a:lnTo>
                      <a:pt x="11" y="93"/>
                    </a:lnTo>
                    <a:lnTo>
                      <a:pt x="6" y="87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1" y="56"/>
                    </a:lnTo>
                    <a:lnTo>
                      <a:pt x="3" y="48"/>
                    </a:lnTo>
                    <a:lnTo>
                      <a:pt x="7" y="40"/>
                    </a:lnTo>
                    <a:lnTo>
                      <a:pt x="9" y="32"/>
                    </a:lnTo>
                    <a:lnTo>
                      <a:pt x="14" y="26"/>
                    </a:lnTo>
                    <a:lnTo>
                      <a:pt x="18" y="19"/>
                    </a:lnTo>
                    <a:lnTo>
                      <a:pt x="25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4" y="8"/>
                    </a:lnTo>
                    <a:lnTo>
                      <a:pt x="51" y="5"/>
                    </a:lnTo>
                    <a:lnTo>
                      <a:pt x="59" y="4"/>
                    </a:lnTo>
                    <a:lnTo>
                      <a:pt x="66" y="2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xmlns="" id="{9778BBB3-285F-174A-B031-DC309689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394"/>
                <a:ext cx="61" cy="54"/>
              </a:xfrm>
              <a:custGeom>
                <a:avLst/>
                <a:gdLst/>
                <a:ahLst/>
                <a:cxnLst>
                  <a:cxn ang="0">
                    <a:pos x="120" y="109"/>
                  </a:cxn>
                  <a:cxn ang="0">
                    <a:pos x="111" y="108"/>
                  </a:cxn>
                  <a:cxn ang="0">
                    <a:pos x="100" y="103"/>
                  </a:cxn>
                  <a:cxn ang="0">
                    <a:pos x="91" y="96"/>
                  </a:cxn>
                  <a:cxn ang="0">
                    <a:pos x="82" y="87"/>
                  </a:cxn>
                  <a:cxn ang="0">
                    <a:pos x="73" y="75"/>
                  </a:cxn>
                  <a:cxn ang="0">
                    <a:pos x="65" y="63"/>
                  </a:cxn>
                  <a:cxn ang="0">
                    <a:pos x="55" y="51"/>
                  </a:cxn>
                  <a:cxn ang="0">
                    <a:pos x="46" y="41"/>
                  </a:cxn>
                  <a:cxn ang="0">
                    <a:pos x="36" y="31"/>
                  </a:cxn>
                  <a:cxn ang="0">
                    <a:pos x="25" y="24"/>
                  </a:cxn>
                  <a:cxn ang="0">
                    <a:pos x="23" y="21"/>
                  </a:cxn>
                  <a:cxn ang="0">
                    <a:pos x="20" y="19"/>
                  </a:cxn>
                  <a:cxn ang="0">
                    <a:pos x="18" y="18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4" y="1"/>
                  </a:cxn>
                  <a:cxn ang="0">
                    <a:pos x="20" y="2"/>
                  </a:cxn>
                  <a:cxn ang="0">
                    <a:pos x="25" y="3"/>
                  </a:cxn>
                  <a:cxn ang="0">
                    <a:pos x="31" y="7"/>
                  </a:cxn>
                  <a:cxn ang="0">
                    <a:pos x="35" y="9"/>
                  </a:cxn>
                  <a:cxn ang="0">
                    <a:pos x="38" y="13"/>
                  </a:cxn>
                  <a:cxn ang="0">
                    <a:pos x="47" y="23"/>
                  </a:cxn>
                  <a:cxn ang="0">
                    <a:pos x="54" y="32"/>
                  </a:cxn>
                  <a:cxn ang="0">
                    <a:pos x="62" y="42"/>
                  </a:cxn>
                  <a:cxn ang="0">
                    <a:pos x="69" y="52"/>
                  </a:cxn>
                  <a:cxn ang="0">
                    <a:pos x="77" y="62"/>
                  </a:cxn>
                  <a:cxn ang="0">
                    <a:pos x="85" y="72"/>
                  </a:cxn>
                  <a:cxn ang="0">
                    <a:pos x="94" y="81"/>
                  </a:cxn>
                  <a:cxn ang="0">
                    <a:pos x="102" y="91"/>
                  </a:cxn>
                  <a:cxn ang="0">
                    <a:pos x="112" y="100"/>
                  </a:cxn>
                  <a:cxn ang="0">
                    <a:pos x="121" y="109"/>
                  </a:cxn>
                  <a:cxn ang="0">
                    <a:pos x="121" y="109"/>
                  </a:cxn>
                  <a:cxn ang="0">
                    <a:pos x="120" y="109"/>
                  </a:cxn>
                </a:cxnLst>
                <a:rect l="0" t="0" r="r" b="b"/>
                <a:pathLst>
                  <a:path w="121" h="109">
                    <a:moveTo>
                      <a:pt x="120" y="109"/>
                    </a:moveTo>
                    <a:lnTo>
                      <a:pt x="111" y="108"/>
                    </a:lnTo>
                    <a:lnTo>
                      <a:pt x="100" y="103"/>
                    </a:lnTo>
                    <a:lnTo>
                      <a:pt x="91" y="96"/>
                    </a:lnTo>
                    <a:lnTo>
                      <a:pt x="82" y="87"/>
                    </a:lnTo>
                    <a:lnTo>
                      <a:pt x="73" y="75"/>
                    </a:lnTo>
                    <a:lnTo>
                      <a:pt x="65" y="63"/>
                    </a:lnTo>
                    <a:lnTo>
                      <a:pt x="55" y="51"/>
                    </a:lnTo>
                    <a:lnTo>
                      <a:pt x="46" y="41"/>
                    </a:lnTo>
                    <a:lnTo>
                      <a:pt x="36" y="31"/>
                    </a:lnTo>
                    <a:lnTo>
                      <a:pt x="25" y="24"/>
                    </a:lnTo>
                    <a:lnTo>
                      <a:pt x="23" y="21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5" y="16"/>
                    </a:lnTo>
                    <a:lnTo>
                      <a:pt x="13" y="15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8" y="13"/>
                    </a:lnTo>
                    <a:lnTo>
                      <a:pt x="47" y="23"/>
                    </a:lnTo>
                    <a:lnTo>
                      <a:pt x="54" y="32"/>
                    </a:lnTo>
                    <a:lnTo>
                      <a:pt x="62" y="42"/>
                    </a:lnTo>
                    <a:lnTo>
                      <a:pt x="69" y="52"/>
                    </a:lnTo>
                    <a:lnTo>
                      <a:pt x="77" y="62"/>
                    </a:lnTo>
                    <a:lnTo>
                      <a:pt x="85" y="72"/>
                    </a:lnTo>
                    <a:lnTo>
                      <a:pt x="94" y="81"/>
                    </a:lnTo>
                    <a:lnTo>
                      <a:pt x="102" y="91"/>
                    </a:lnTo>
                    <a:lnTo>
                      <a:pt x="112" y="100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xmlns="" id="{DECE6246-5636-7B47-B08E-3BB0A188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96"/>
                <a:ext cx="38" cy="64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64" y="14"/>
                  </a:cxn>
                  <a:cxn ang="0">
                    <a:pos x="55" y="22"/>
                  </a:cxn>
                  <a:cxn ang="0">
                    <a:pos x="47" y="30"/>
                  </a:cxn>
                  <a:cxn ang="0">
                    <a:pos x="41" y="41"/>
                  </a:cxn>
                  <a:cxn ang="0">
                    <a:pos x="37" y="52"/>
                  </a:cxn>
                  <a:cxn ang="0">
                    <a:pos x="35" y="63"/>
                  </a:cxn>
                  <a:cxn ang="0">
                    <a:pos x="33" y="75"/>
                  </a:cxn>
                  <a:cxn ang="0">
                    <a:pos x="33" y="87"/>
                  </a:cxn>
                  <a:cxn ang="0">
                    <a:pos x="36" y="99"/>
                  </a:cxn>
                  <a:cxn ang="0">
                    <a:pos x="39" y="110"/>
                  </a:cxn>
                  <a:cxn ang="0">
                    <a:pos x="44" y="116"/>
                  </a:cxn>
                  <a:cxn ang="0">
                    <a:pos x="31" y="128"/>
                  </a:cxn>
                  <a:cxn ang="0">
                    <a:pos x="26" y="121"/>
                  </a:cxn>
                  <a:cxn ang="0">
                    <a:pos x="21" y="111"/>
                  </a:cxn>
                  <a:cxn ang="0">
                    <a:pos x="14" y="101"/>
                  </a:cxn>
                  <a:cxn ang="0">
                    <a:pos x="9" y="89"/>
                  </a:cxn>
                  <a:cxn ang="0">
                    <a:pos x="5" y="76"/>
                  </a:cxn>
                  <a:cxn ang="0">
                    <a:pos x="1" y="63"/>
                  </a:cxn>
                  <a:cxn ang="0">
                    <a:pos x="0" y="51"/>
                  </a:cxn>
                  <a:cxn ang="0">
                    <a:pos x="1" y="38"/>
                  </a:cxn>
                  <a:cxn ang="0">
                    <a:pos x="6" y="26"/>
                  </a:cxn>
                  <a:cxn ang="0">
                    <a:pos x="12" y="14"/>
                  </a:cxn>
                  <a:cxn ang="0">
                    <a:pos x="17" y="9"/>
                  </a:cxn>
                  <a:cxn ang="0">
                    <a:pos x="24" y="5"/>
                  </a:cxn>
                  <a:cxn ang="0">
                    <a:pos x="30" y="3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5" y="5"/>
                  </a:cxn>
                  <a:cxn ang="0">
                    <a:pos x="71" y="7"/>
                  </a:cxn>
                  <a:cxn ang="0">
                    <a:pos x="76" y="9"/>
                  </a:cxn>
                  <a:cxn ang="0">
                    <a:pos x="76" y="9"/>
                  </a:cxn>
                </a:cxnLst>
                <a:rect l="0" t="0" r="r" b="b"/>
                <a:pathLst>
                  <a:path w="76" h="128">
                    <a:moveTo>
                      <a:pt x="76" y="9"/>
                    </a:moveTo>
                    <a:lnTo>
                      <a:pt x="64" y="14"/>
                    </a:lnTo>
                    <a:lnTo>
                      <a:pt x="55" y="22"/>
                    </a:lnTo>
                    <a:lnTo>
                      <a:pt x="47" y="30"/>
                    </a:lnTo>
                    <a:lnTo>
                      <a:pt x="41" y="41"/>
                    </a:lnTo>
                    <a:lnTo>
                      <a:pt x="37" y="52"/>
                    </a:lnTo>
                    <a:lnTo>
                      <a:pt x="35" y="63"/>
                    </a:lnTo>
                    <a:lnTo>
                      <a:pt x="33" y="75"/>
                    </a:lnTo>
                    <a:lnTo>
                      <a:pt x="33" y="87"/>
                    </a:lnTo>
                    <a:lnTo>
                      <a:pt x="36" y="99"/>
                    </a:lnTo>
                    <a:lnTo>
                      <a:pt x="39" y="110"/>
                    </a:lnTo>
                    <a:lnTo>
                      <a:pt x="44" y="116"/>
                    </a:lnTo>
                    <a:lnTo>
                      <a:pt x="31" y="128"/>
                    </a:lnTo>
                    <a:lnTo>
                      <a:pt x="26" y="121"/>
                    </a:lnTo>
                    <a:lnTo>
                      <a:pt x="21" y="111"/>
                    </a:lnTo>
                    <a:lnTo>
                      <a:pt x="14" y="101"/>
                    </a:lnTo>
                    <a:lnTo>
                      <a:pt x="9" y="89"/>
                    </a:lnTo>
                    <a:lnTo>
                      <a:pt x="5" y="76"/>
                    </a:lnTo>
                    <a:lnTo>
                      <a:pt x="1" y="63"/>
                    </a:lnTo>
                    <a:lnTo>
                      <a:pt x="0" y="51"/>
                    </a:lnTo>
                    <a:lnTo>
                      <a:pt x="1" y="38"/>
                    </a:lnTo>
                    <a:lnTo>
                      <a:pt x="6" y="26"/>
                    </a:lnTo>
                    <a:lnTo>
                      <a:pt x="12" y="14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0" y="3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6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xmlns="" id="{B4A3B8DD-C77A-C94A-B4D1-9C8E9F745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400"/>
                <a:ext cx="22" cy="32"/>
              </a:xfrm>
              <a:custGeom>
                <a:avLst/>
                <a:gdLst/>
                <a:ahLst/>
                <a:cxnLst>
                  <a:cxn ang="0">
                    <a:pos x="7" y="64"/>
                  </a:cxn>
                  <a:cxn ang="0">
                    <a:pos x="2" y="58"/>
                  </a:cxn>
                  <a:cxn ang="0">
                    <a:pos x="0" y="50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4" y="30"/>
                  </a:cxn>
                  <a:cxn ang="0">
                    <a:pos x="9" y="23"/>
                  </a:cxn>
                  <a:cxn ang="0">
                    <a:pos x="14" y="17"/>
                  </a:cxn>
                  <a:cxn ang="0">
                    <a:pos x="19" y="11"/>
                  </a:cxn>
                  <a:cxn ang="0">
                    <a:pos x="26" y="5"/>
                  </a:cxn>
                  <a:cxn ang="0">
                    <a:pos x="31" y="0"/>
                  </a:cxn>
                  <a:cxn ang="0">
                    <a:pos x="45" y="0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7" y="64"/>
                  </a:cxn>
                </a:cxnLst>
                <a:rect l="0" t="0" r="r" b="b"/>
                <a:pathLst>
                  <a:path w="45" h="64">
                    <a:moveTo>
                      <a:pt x="7" y="64"/>
                    </a:moveTo>
                    <a:lnTo>
                      <a:pt x="2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4" y="30"/>
                    </a:lnTo>
                    <a:lnTo>
                      <a:pt x="9" y="23"/>
                    </a:lnTo>
                    <a:lnTo>
                      <a:pt x="14" y="17"/>
                    </a:lnTo>
                    <a:lnTo>
                      <a:pt x="19" y="11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7" y="64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xmlns="" id="{EE703E26-985A-7B46-A8BC-14E956CA5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400"/>
                <a:ext cx="74" cy="65"/>
              </a:xfrm>
              <a:custGeom>
                <a:avLst/>
                <a:gdLst/>
                <a:ahLst/>
                <a:cxnLst>
                  <a:cxn ang="0">
                    <a:pos x="128" y="96"/>
                  </a:cxn>
                  <a:cxn ang="0">
                    <a:pos x="150" y="114"/>
                  </a:cxn>
                  <a:cxn ang="0">
                    <a:pos x="133" y="118"/>
                  </a:cxn>
                  <a:cxn ang="0">
                    <a:pos x="116" y="123"/>
                  </a:cxn>
                  <a:cxn ang="0">
                    <a:pos x="98" y="127"/>
                  </a:cxn>
                  <a:cxn ang="0">
                    <a:pos x="84" y="129"/>
                  </a:cxn>
                  <a:cxn ang="0">
                    <a:pos x="68" y="130"/>
                  </a:cxn>
                  <a:cxn ang="0">
                    <a:pos x="54" y="129"/>
                  </a:cxn>
                  <a:cxn ang="0">
                    <a:pos x="39" y="126"/>
                  </a:cxn>
                  <a:cxn ang="0">
                    <a:pos x="26" y="119"/>
                  </a:cxn>
                  <a:cxn ang="0">
                    <a:pos x="12" y="110"/>
                  </a:cxn>
                  <a:cxn ang="0">
                    <a:pos x="0" y="96"/>
                  </a:cxn>
                  <a:cxn ang="0">
                    <a:pos x="8" y="0"/>
                  </a:cxn>
                  <a:cxn ang="0">
                    <a:pos x="23" y="3"/>
                  </a:cxn>
                  <a:cxn ang="0">
                    <a:pos x="36" y="10"/>
                  </a:cxn>
                  <a:cxn ang="0">
                    <a:pos x="47" y="19"/>
                  </a:cxn>
                  <a:cxn ang="0">
                    <a:pos x="58" y="30"/>
                  </a:cxn>
                  <a:cxn ang="0">
                    <a:pos x="69" y="43"/>
                  </a:cxn>
                  <a:cxn ang="0">
                    <a:pos x="78" y="55"/>
                  </a:cxn>
                  <a:cxn ang="0">
                    <a:pos x="90" y="68"/>
                  </a:cxn>
                  <a:cxn ang="0">
                    <a:pos x="102" y="80"/>
                  </a:cxn>
                  <a:cxn ang="0">
                    <a:pos x="113" y="90"/>
                  </a:cxn>
                  <a:cxn ang="0">
                    <a:pos x="128" y="96"/>
                  </a:cxn>
                  <a:cxn ang="0">
                    <a:pos x="128" y="96"/>
                  </a:cxn>
                </a:cxnLst>
                <a:rect l="0" t="0" r="r" b="b"/>
                <a:pathLst>
                  <a:path w="150" h="130">
                    <a:moveTo>
                      <a:pt x="128" y="96"/>
                    </a:moveTo>
                    <a:lnTo>
                      <a:pt x="150" y="114"/>
                    </a:lnTo>
                    <a:lnTo>
                      <a:pt x="133" y="118"/>
                    </a:lnTo>
                    <a:lnTo>
                      <a:pt x="116" y="123"/>
                    </a:lnTo>
                    <a:lnTo>
                      <a:pt x="98" y="127"/>
                    </a:lnTo>
                    <a:lnTo>
                      <a:pt x="84" y="129"/>
                    </a:lnTo>
                    <a:lnTo>
                      <a:pt x="68" y="130"/>
                    </a:lnTo>
                    <a:lnTo>
                      <a:pt x="54" y="129"/>
                    </a:lnTo>
                    <a:lnTo>
                      <a:pt x="39" y="126"/>
                    </a:lnTo>
                    <a:lnTo>
                      <a:pt x="26" y="119"/>
                    </a:lnTo>
                    <a:lnTo>
                      <a:pt x="12" y="110"/>
                    </a:lnTo>
                    <a:lnTo>
                      <a:pt x="0" y="96"/>
                    </a:lnTo>
                    <a:lnTo>
                      <a:pt x="8" y="0"/>
                    </a:lnTo>
                    <a:lnTo>
                      <a:pt x="23" y="3"/>
                    </a:lnTo>
                    <a:lnTo>
                      <a:pt x="36" y="10"/>
                    </a:lnTo>
                    <a:lnTo>
                      <a:pt x="47" y="19"/>
                    </a:lnTo>
                    <a:lnTo>
                      <a:pt x="58" y="30"/>
                    </a:lnTo>
                    <a:lnTo>
                      <a:pt x="69" y="43"/>
                    </a:lnTo>
                    <a:lnTo>
                      <a:pt x="78" y="55"/>
                    </a:lnTo>
                    <a:lnTo>
                      <a:pt x="90" y="68"/>
                    </a:lnTo>
                    <a:lnTo>
                      <a:pt x="102" y="80"/>
                    </a:lnTo>
                    <a:lnTo>
                      <a:pt x="113" y="90"/>
                    </a:lnTo>
                    <a:lnTo>
                      <a:pt x="128" y="96"/>
                    </a:lnTo>
                    <a:lnTo>
                      <a:pt x="128" y="9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xmlns="" id="{E8565D80-66BA-8C4D-BA05-AD977ED9E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416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lnTo>
                      <a:pt x="32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xmlns="" id="{C21FC2F1-8758-6B46-ACAE-E7F0F9D7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441"/>
                <a:ext cx="25" cy="25"/>
              </a:xfrm>
              <a:custGeom>
                <a:avLst/>
                <a:gdLst/>
                <a:ahLst/>
                <a:cxnLst>
                  <a:cxn ang="0">
                    <a:pos x="51" y="46"/>
                  </a:cxn>
                  <a:cxn ang="0">
                    <a:pos x="43" y="49"/>
                  </a:cxn>
                  <a:cxn ang="0">
                    <a:pos x="38" y="48"/>
                  </a:cxn>
                  <a:cxn ang="0">
                    <a:pos x="32" y="46"/>
                  </a:cxn>
                  <a:cxn ang="0">
                    <a:pos x="27" y="41"/>
                  </a:cxn>
                  <a:cxn ang="0">
                    <a:pos x="23" y="36"/>
                  </a:cxn>
                  <a:cxn ang="0">
                    <a:pos x="19" y="31"/>
                  </a:cxn>
                  <a:cxn ang="0">
                    <a:pos x="15" y="28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1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1" y="17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51" y="46"/>
                  </a:cxn>
                  <a:cxn ang="0">
                    <a:pos x="51" y="46"/>
                  </a:cxn>
                </a:cxnLst>
                <a:rect l="0" t="0" r="r" b="b"/>
                <a:pathLst>
                  <a:path w="51" h="49">
                    <a:moveTo>
                      <a:pt x="51" y="46"/>
                    </a:moveTo>
                    <a:lnTo>
                      <a:pt x="43" y="49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7" y="41"/>
                    </a:lnTo>
                    <a:lnTo>
                      <a:pt x="23" y="36"/>
                    </a:lnTo>
                    <a:lnTo>
                      <a:pt x="19" y="31"/>
                    </a:lnTo>
                    <a:lnTo>
                      <a:pt x="15" y="28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51" y="46"/>
                    </a:lnTo>
                    <a:lnTo>
                      <a:pt x="51" y="4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xmlns="" id="{E05D4F79-13C4-5441-B0A0-A44F83DED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441"/>
                <a:ext cx="10" cy="19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5" y="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7"/>
                  </a:cxn>
                  <a:cxn ang="0">
                    <a:pos x="6" y="11"/>
                  </a:cxn>
                  <a:cxn ang="0">
                    <a:pos x="7" y="16"/>
                  </a:cxn>
                  <a:cxn ang="0">
                    <a:pos x="7" y="20"/>
                  </a:cxn>
                  <a:cxn ang="0">
                    <a:pos x="8" y="25"/>
                  </a:cxn>
                  <a:cxn ang="0">
                    <a:pos x="9" y="29"/>
                  </a:cxn>
                  <a:cxn ang="0">
                    <a:pos x="12" y="33"/>
                  </a:cxn>
                  <a:cxn ang="0">
                    <a:pos x="14" y="35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8" y="37"/>
                  </a:cxn>
                </a:cxnLst>
                <a:rect l="0" t="0" r="r" b="b"/>
                <a:pathLst>
                  <a:path w="19" h="37">
                    <a:moveTo>
                      <a:pt x="18" y="37"/>
                    </a:moveTo>
                    <a:lnTo>
                      <a:pt x="5" y="37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2" y="33"/>
                    </a:lnTo>
                    <a:lnTo>
                      <a:pt x="14" y="35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xmlns="" id="{013965AC-C3D6-F049-881C-9C34A9806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476"/>
                <a:ext cx="17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1"/>
                  </a:cxn>
                  <a:cxn ang="0">
                    <a:pos x="15" y="23"/>
                  </a:cxn>
                  <a:cxn ang="0">
                    <a:pos x="18" y="34"/>
                  </a:cxn>
                  <a:cxn ang="0">
                    <a:pos x="23" y="45"/>
                  </a:cxn>
                  <a:cxn ang="0">
                    <a:pos x="28" y="56"/>
                  </a:cxn>
                  <a:cxn ang="0">
                    <a:pos x="31" y="67"/>
                  </a:cxn>
                  <a:cxn ang="0">
                    <a:pos x="33" y="76"/>
                  </a:cxn>
                  <a:cxn ang="0">
                    <a:pos x="32" y="87"/>
                  </a:cxn>
                  <a:cxn ang="0">
                    <a:pos x="28" y="99"/>
                  </a:cxn>
                  <a:cxn ang="0">
                    <a:pos x="19" y="109"/>
                  </a:cxn>
                  <a:cxn ang="0">
                    <a:pos x="11" y="101"/>
                  </a:cxn>
                  <a:cxn ang="0">
                    <a:pos x="4" y="92"/>
                  </a:cxn>
                  <a:cxn ang="0">
                    <a:pos x="1" y="83"/>
                  </a:cxn>
                  <a:cxn ang="0">
                    <a:pos x="0" y="72"/>
                  </a:cxn>
                  <a:cxn ang="0">
                    <a:pos x="0" y="61"/>
                  </a:cxn>
                  <a:cxn ang="0">
                    <a:pos x="0" y="51"/>
                  </a:cxn>
                  <a:cxn ang="0">
                    <a:pos x="1" y="39"/>
                  </a:cxn>
                  <a:cxn ang="0">
                    <a:pos x="2" y="26"/>
                  </a:cxn>
                  <a:cxn ang="0">
                    <a:pos x="2" y="1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0"/>
                  </a:cxn>
                </a:cxnLst>
                <a:rect l="0" t="0" r="r" b="b"/>
                <a:pathLst>
                  <a:path w="33" h="109">
                    <a:moveTo>
                      <a:pt x="13" y="0"/>
                    </a:moveTo>
                    <a:lnTo>
                      <a:pt x="13" y="11"/>
                    </a:lnTo>
                    <a:lnTo>
                      <a:pt x="15" y="23"/>
                    </a:lnTo>
                    <a:lnTo>
                      <a:pt x="18" y="34"/>
                    </a:lnTo>
                    <a:lnTo>
                      <a:pt x="23" y="45"/>
                    </a:lnTo>
                    <a:lnTo>
                      <a:pt x="28" y="56"/>
                    </a:lnTo>
                    <a:lnTo>
                      <a:pt x="31" y="67"/>
                    </a:lnTo>
                    <a:lnTo>
                      <a:pt x="33" y="76"/>
                    </a:lnTo>
                    <a:lnTo>
                      <a:pt x="32" y="87"/>
                    </a:lnTo>
                    <a:lnTo>
                      <a:pt x="28" y="99"/>
                    </a:lnTo>
                    <a:lnTo>
                      <a:pt x="19" y="109"/>
                    </a:lnTo>
                    <a:lnTo>
                      <a:pt x="11" y="101"/>
                    </a:lnTo>
                    <a:lnTo>
                      <a:pt x="4" y="92"/>
                    </a:lnTo>
                    <a:lnTo>
                      <a:pt x="1" y="83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" y="39"/>
                    </a:lnTo>
                    <a:lnTo>
                      <a:pt x="2" y="26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xmlns="" id="{CE8C0C8D-3350-984E-80B9-73F3B8A78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1483"/>
                <a:ext cx="252" cy="137"/>
              </a:xfrm>
              <a:custGeom>
                <a:avLst/>
                <a:gdLst/>
                <a:ahLst/>
                <a:cxnLst>
                  <a:cxn ang="0">
                    <a:pos x="292" y="251"/>
                  </a:cxn>
                  <a:cxn ang="0">
                    <a:pos x="270" y="258"/>
                  </a:cxn>
                  <a:cxn ang="0">
                    <a:pos x="246" y="264"/>
                  </a:cxn>
                  <a:cxn ang="0">
                    <a:pos x="220" y="268"/>
                  </a:cxn>
                  <a:cxn ang="0">
                    <a:pos x="196" y="273"/>
                  </a:cxn>
                  <a:cxn ang="0">
                    <a:pos x="169" y="275"/>
                  </a:cxn>
                  <a:cxn ang="0">
                    <a:pos x="144" y="276"/>
                  </a:cxn>
                  <a:cxn ang="0">
                    <a:pos x="118" y="275"/>
                  </a:cxn>
                  <a:cxn ang="0">
                    <a:pos x="91" y="273"/>
                  </a:cxn>
                  <a:cxn ang="0">
                    <a:pos x="67" y="268"/>
                  </a:cxn>
                  <a:cxn ang="0">
                    <a:pos x="42" y="262"/>
                  </a:cxn>
                  <a:cxn ang="0">
                    <a:pos x="33" y="250"/>
                  </a:cxn>
                  <a:cxn ang="0">
                    <a:pos x="25" y="238"/>
                  </a:cxn>
                  <a:cxn ang="0">
                    <a:pos x="21" y="224"/>
                  </a:cxn>
                  <a:cxn ang="0">
                    <a:pos x="17" y="211"/>
                  </a:cxn>
                  <a:cxn ang="0">
                    <a:pos x="15" y="196"/>
                  </a:cxn>
                  <a:cxn ang="0">
                    <a:pos x="14" y="181"/>
                  </a:cxn>
                  <a:cxn ang="0">
                    <a:pos x="11" y="165"/>
                  </a:cxn>
                  <a:cxn ang="0">
                    <a:pos x="8" y="151"/>
                  </a:cxn>
                  <a:cxn ang="0">
                    <a:pos x="5" y="136"/>
                  </a:cxn>
                  <a:cxn ang="0">
                    <a:pos x="0" y="123"/>
                  </a:cxn>
                  <a:cxn ang="0">
                    <a:pos x="11" y="137"/>
                  </a:cxn>
                  <a:cxn ang="0">
                    <a:pos x="19" y="153"/>
                  </a:cxn>
                  <a:cxn ang="0">
                    <a:pos x="23" y="170"/>
                  </a:cxn>
                  <a:cxn ang="0">
                    <a:pos x="27" y="188"/>
                  </a:cxn>
                  <a:cxn ang="0">
                    <a:pos x="31" y="206"/>
                  </a:cxn>
                  <a:cxn ang="0">
                    <a:pos x="35" y="223"/>
                  </a:cxn>
                  <a:cxn ang="0">
                    <a:pos x="42" y="239"/>
                  </a:cxn>
                  <a:cxn ang="0">
                    <a:pos x="52" y="252"/>
                  </a:cxn>
                  <a:cxn ang="0">
                    <a:pos x="67" y="263"/>
                  </a:cxn>
                  <a:cxn ang="0">
                    <a:pos x="87" y="269"/>
                  </a:cxn>
                  <a:cxn ang="0">
                    <a:pos x="139" y="271"/>
                  </a:cxn>
                  <a:cxn ang="0">
                    <a:pos x="188" y="266"/>
                  </a:cxn>
                  <a:cxn ang="0">
                    <a:pos x="236" y="255"/>
                  </a:cxn>
                  <a:cxn ang="0">
                    <a:pos x="282" y="237"/>
                  </a:cxn>
                  <a:cxn ang="0">
                    <a:pos x="325" y="215"/>
                  </a:cxn>
                  <a:cxn ang="0">
                    <a:pos x="364" y="187"/>
                  </a:cxn>
                  <a:cxn ang="0">
                    <a:pos x="401" y="155"/>
                  </a:cxn>
                  <a:cxn ang="0">
                    <a:pos x="434" y="119"/>
                  </a:cxn>
                  <a:cxn ang="0">
                    <a:pos x="462" y="79"/>
                  </a:cxn>
                  <a:cxn ang="0">
                    <a:pos x="485" y="38"/>
                  </a:cxn>
                  <a:cxn ang="0">
                    <a:pos x="503" y="0"/>
                  </a:cxn>
                  <a:cxn ang="0">
                    <a:pos x="498" y="33"/>
                  </a:cxn>
                  <a:cxn ang="0">
                    <a:pos x="487" y="67"/>
                  </a:cxn>
                  <a:cxn ang="0">
                    <a:pos x="472" y="97"/>
                  </a:cxn>
                  <a:cxn ang="0">
                    <a:pos x="454" y="127"/>
                  </a:cxn>
                  <a:cxn ang="0">
                    <a:pos x="433" y="155"/>
                  </a:cxn>
                  <a:cxn ang="0">
                    <a:pos x="409" y="180"/>
                  </a:cxn>
                  <a:cxn ang="0">
                    <a:pos x="383" y="203"/>
                  </a:cxn>
                  <a:cxn ang="0">
                    <a:pos x="355" y="222"/>
                  </a:cxn>
                  <a:cxn ang="0">
                    <a:pos x="324" y="238"/>
                  </a:cxn>
                  <a:cxn ang="0">
                    <a:pos x="293" y="251"/>
                  </a:cxn>
                  <a:cxn ang="0">
                    <a:pos x="293" y="251"/>
                  </a:cxn>
                  <a:cxn ang="0">
                    <a:pos x="292" y="251"/>
                  </a:cxn>
                </a:cxnLst>
                <a:rect l="0" t="0" r="r" b="b"/>
                <a:pathLst>
                  <a:path w="503" h="276">
                    <a:moveTo>
                      <a:pt x="292" y="251"/>
                    </a:moveTo>
                    <a:lnTo>
                      <a:pt x="270" y="258"/>
                    </a:lnTo>
                    <a:lnTo>
                      <a:pt x="246" y="264"/>
                    </a:lnTo>
                    <a:lnTo>
                      <a:pt x="220" y="268"/>
                    </a:lnTo>
                    <a:lnTo>
                      <a:pt x="196" y="273"/>
                    </a:lnTo>
                    <a:lnTo>
                      <a:pt x="169" y="275"/>
                    </a:lnTo>
                    <a:lnTo>
                      <a:pt x="144" y="276"/>
                    </a:lnTo>
                    <a:lnTo>
                      <a:pt x="118" y="275"/>
                    </a:lnTo>
                    <a:lnTo>
                      <a:pt x="91" y="273"/>
                    </a:lnTo>
                    <a:lnTo>
                      <a:pt x="67" y="268"/>
                    </a:lnTo>
                    <a:lnTo>
                      <a:pt x="42" y="262"/>
                    </a:lnTo>
                    <a:lnTo>
                      <a:pt x="33" y="250"/>
                    </a:lnTo>
                    <a:lnTo>
                      <a:pt x="25" y="238"/>
                    </a:lnTo>
                    <a:lnTo>
                      <a:pt x="21" y="224"/>
                    </a:lnTo>
                    <a:lnTo>
                      <a:pt x="17" y="211"/>
                    </a:lnTo>
                    <a:lnTo>
                      <a:pt x="15" y="196"/>
                    </a:lnTo>
                    <a:lnTo>
                      <a:pt x="14" y="181"/>
                    </a:lnTo>
                    <a:lnTo>
                      <a:pt x="11" y="165"/>
                    </a:lnTo>
                    <a:lnTo>
                      <a:pt x="8" y="151"/>
                    </a:lnTo>
                    <a:lnTo>
                      <a:pt x="5" y="136"/>
                    </a:lnTo>
                    <a:lnTo>
                      <a:pt x="0" y="123"/>
                    </a:lnTo>
                    <a:lnTo>
                      <a:pt x="11" y="137"/>
                    </a:lnTo>
                    <a:lnTo>
                      <a:pt x="19" y="153"/>
                    </a:lnTo>
                    <a:lnTo>
                      <a:pt x="23" y="170"/>
                    </a:lnTo>
                    <a:lnTo>
                      <a:pt x="27" y="188"/>
                    </a:lnTo>
                    <a:lnTo>
                      <a:pt x="31" y="206"/>
                    </a:lnTo>
                    <a:lnTo>
                      <a:pt x="35" y="223"/>
                    </a:lnTo>
                    <a:lnTo>
                      <a:pt x="42" y="239"/>
                    </a:lnTo>
                    <a:lnTo>
                      <a:pt x="52" y="252"/>
                    </a:lnTo>
                    <a:lnTo>
                      <a:pt x="67" y="263"/>
                    </a:lnTo>
                    <a:lnTo>
                      <a:pt x="87" y="269"/>
                    </a:lnTo>
                    <a:lnTo>
                      <a:pt x="139" y="271"/>
                    </a:lnTo>
                    <a:lnTo>
                      <a:pt x="188" y="266"/>
                    </a:lnTo>
                    <a:lnTo>
                      <a:pt x="236" y="255"/>
                    </a:lnTo>
                    <a:lnTo>
                      <a:pt x="282" y="237"/>
                    </a:lnTo>
                    <a:lnTo>
                      <a:pt x="325" y="215"/>
                    </a:lnTo>
                    <a:lnTo>
                      <a:pt x="364" y="187"/>
                    </a:lnTo>
                    <a:lnTo>
                      <a:pt x="401" y="155"/>
                    </a:lnTo>
                    <a:lnTo>
                      <a:pt x="434" y="119"/>
                    </a:lnTo>
                    <a:lnTo>
                      <a:pt x="462" y="79"/>
                    </a:lnTo>
                    <a:lnTo>
                      <a:pt x="485" y="38"/>
                    </a:lnTo>
                    <a:lnTo>
                      <a:pt x="503" y="0"/>
                    </a:lnTo>
                    <a:lnTo>
                      <a:pt x="498" y="33"/>
                    </a:lnTo>
                    <a:lnTo>
                      <a:pt x="487" y="67"/>
                    </a:lnTo>
                    <a:lnTo>
                      <a:pt x="472" y="97"/>
                    </a:lnTo>
                    <a:lnTo>
                      <a:pt x="454" y="127"/>
                    </a:lnTo>
                    <a:lnTo>
                      <a:pt x="433" y="155"/>
                    </a:lnTo>
                    <a:lnTo>
                      <a:pt x="409" y="180"/>
                    </a:lnTo>
                    <a:lnTo>
                      <a:pt x="383" y="203"/>
                    </a:lnTo>
                    <a:lnTo>
                      <a:pt x="355" y="222"/>
                    </a:lnTo>
                    <a:lnTo>
                      <a:pt x="324" y="238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2" y="251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xmlns="" id="{D00BBF64-34E1-F040-9123-BA22E9F19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547"/>
                <a:ext cx="387" cy="413"/>
              </a:xfrm>
              <a:custGeom>
                <a:avLst/>
                <a:gdLst/>
                <a:ahLst/>
                <a:cxnLst>
                  <a:cxn ang="0">
                    <a:pos x="776" y="45"/>
                  </a:cxn>
                  <a:cxn ang="0">
                    <a:pos x="705" y="131"/>
                  </a:cxn>
                  <a:cxn ang="0">
                    <a:pos x="633" y="214"/>
                  </a:cxn>
                  <a:cxn ang="0">
                    <a:pos x="557" y="295"/>
                  </a:cxn>
                  <a:cxn ang="0">
                    <a:pos x="480" y="374"/>
                  </a:cxn>
                  <a:cxn ang="0">
                    <a:pos x="401" y="452"/>
                  </a:cxn>
                  <a:cxn ang="0">
                    <a:pos x="321" y="528"/>
                  </a:cxn>
                  <a:cxn ang="0">
                    <a:pos x="241" y="603"/>
                  </a:cxn>
                  <a:cxn ang="0">
                    <a:pos x="160" y="678"/>
                  </a:cxn>
                  <a:cxn ang="0">
                    <a:pos x="80" y="753"/>
                  </a:cxn>
                  <a:cxn ang="0">
                    <a:pos x="0" y="828"/>
                  </a:cxn>
                  <a:cxn ang="0">
                    <a:pos x="2" y="788"/>
                  </a:cxn>
                  <a:cxn ang="0">
                    <a:pos x="6" y="749"/>
                  </a:cxn>
                  <a:cxn ang="0">
                    <a:pos x="10" y="708"/>
                  </a:cxn>
                  <a:cxn ang="0">
                    <a:pos x="14" y="667"/>
                  </a:cxn>
                  <a:cxn ang="0">
                    <a:pos x="20" y="626"/>
                  </a:cxn>
                  <a:cxn ang="0">
                    <a:pos x="24" y="583"/>
                  </a:cxn>
                  <a:cxn ang="0">
                    <a:pos x="27" y="540"/>
                  </a:cxn>
                  <a:cxn ang="0">
                    <a:pos x="30" y="498"/>
                  </a:cxn>
                  <a:cxn ang="0">
                    <a:pos x="32" y="454"/>
                  </a:cxn>
                  <a:cxn ang="0">
                    <a:pos x="32" y="411"/>
                  </a:cxn>
                  <a:cxn ang="0">
                    <a:pos x="110" y="378"/>
                  </a:cxn>
                  <a:cxn ang="0">
                    <a:pos x="188" y="344"/>
                  </a:cxn>
                  <a:cxn ang="0">
                    <a:pos x="264" y="308"/>
                  </a:cxn>
                  <a:cxn ang="0">
                    <a:pos x="341" y="270"/>
                  </a:cxn>
                  <a:cxn ang="0">
                    <a:pos x="415" y="232"/>
                  </a:cxn>
                  <a:cxn ang="0">
                    <a:pos x="489" y="190"/>
                  </a:cxn>
                  <a:cxn ang="0">
                    <a:pos x="562" y="148"/>
                  </a:cxn>
                  <a:cxn ang="0">
                    <a:pos x="635" y="101"/>
                  </a:cxn>
                  <a:cxn ang="0">
                    <a:pos x="706" y="53"/>
                  </a:cxn>
                  <a:cxn ang="0">
                    <a:pos x="776" y="0"/>
                  </a:cxn>
                  <a:cxn ang="0">
                    <a:pos x="776" y="45"/>
                  </a:cxn>
                  <a:cxn ang="0">
                    <a:pos x="776" y="45"/>
                  </a:cxn>
                </a:cxnLst>
                <a:rect l="0" t="0" r="r" b="b"/>
                <a:pathLst>
                  <a:path w="776" h="828">
                    <a:moveTo>
                      <a:pt x="776" y="45"/>
                    </a:moveTo>
                    <a:lnTo>
                      <a:pt x="705" y="131"/>
                    </a:lnTo>
                    <a:lnTo>
                      <a:pt x="633" y="214"/>
                    </a:lnTo>
                    <a:lnTo>
                      <a:pt x="557" y="295"/>
                    </a:lnTo>
                    <a:lnTo>
                      <a:pt x="480" y="374"/>
                    </a:lnTo>
                    <a:lnTo>
                      <a:pt x="401" y="452"/>
                    </a:lnTo>
                    <a:lnTo>
                      <a:pt x="321" y="528"/>
                    </a:lnTo>
                    <a:lnTo>
                      <a:pt x="241" y="603"/>
                    </a:lnTo>
                    <a:lnTo>
                      <a:pt x="160" y="678"/>
                    </a:lnTo>
                    <a:lnTo>
                      <a:pt x="80" y="753"/>
                    </a:lnTo>
                    <a:lnTo>
                      <a:pt x="0" y="828"/>
                    </a:lnTo>
                    <a:lnTo>
                      <a:pt x="2" y="788"/>
                    </a:lnTo>
                    <a:lnTo>
                      <a:pt x="6" y="749"/>
                    </a:lnTo>
                    <a:lnTo>
                      <a:pt x="10" y="708"/>
                    </a:lnTo>
                    <a:lnTo>
                      <a:pt x="14" y="667"/>
                    </a:lnTo>
                    <a:lnTo>
                      <a:pt x="20" y="626"/>
                    </a:lnTo>
                    <a:lnTo>
                      <a:pt x="24" y="583"/>
                    </a:lnTo>
                    <a:lnTo>
                      <a:pt x="27" y="540"/>
                    </a:lnTo>
                    <a:lnTo>
                      <a:pt x="30" y="498"/>
                    </a:lnTo>
                    <a:lnTo>
                      <a:pt x="32" y="454"/>
                    </a:lnTo>
                    <a:lnTo>
                      <a:pt x="32" y="411"/>
                    </a:lnTo>
                    <a:lnTo>
                      <a:pt x="110" y="378"/>
                    </a:lnTo>
                    <a:lnTo>
                      <a:pt x="188" y="344"/>
                    </a:lnTo>
                    <a:lnTo>
                      <a:pt x="264" y="308"/>
                    </a:lnTo>
                    <a:lnTo>
                      <a:pt x="341" y="270"/>
                    </a:lnTo>
                    <a:lnTo>
                      <a:pt x="415" y="232"/>
                    </a:lnTo>
                    <a:lnTo>
                      <a:pt x="489" y="190"/>
                    </a:lnTo>
                    <a:lnTo>
                      <a:pt x="562" y="148"/>
                    </a:lnTo>
                    <a:lnTo>
                      <a:pt x="635" y="101"/>
                    </a:lnTo>
                    <a:lnTo>
                      <a:pt x="706" y="53"/>
                    </a:lnTo>
                    <a:lnTo>
                      <a:pt x="776" y="0"/>
                    </a:lnTo>
                    <a:lnTo>
                      <a:pt x="776" y="45"/>
                    </a:lnTo>
                    <a:lnTo>
                      <a:pt x="776" y="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xmlns="" id="{52C85AAE-40B7-1043-B165-24637E3E1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757"/>
                <a:ext cx="157" cy="337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7" y="41"/>
                  </a:cxn>
                  <a:cxn ang="0">
                    <a:pos x="303" y="83"/>
                  </a:cxn>
                  <a:cxn ang="0">
                    <a:pos x="301" y="127"/>
                  </a:cxn>
                  <a:cxn ang="0">
                    <a:pos x="300" y="172"/>
                  </a:cxn>
                  <a:cxn ang="0">
                    <a:pos x="297" y="217"/>
                  </a:cxn>
                  <a:cxn ang="0">
                    <a:pos x="295" y="261"/>
                  </a:cxn>
                  <a:cxn ang="0">
                    <a:pos x="293" y="307"/>
                  </a:cxn>
                  <a:cxn ang="0">
                    <a:pos x="289" y="351"/>
                  </a:cxn>
                  <a:cxn ang="0">
                    <a:pos x="284" y="395"/>
                  </a:cxn>
                  <a:cxn ang="0">
                    <a:pos x="275" y="438"/>
                  </a:cxn>
                  <a:cxn ang="0">
                    <a:pos x="248" y="461"/>
                  </a:cxn>
                  <a:cxn ang="0">
                    <a:pos x="223" y="489"/>
                  </a:cxn>
                  <a:cxn ang="0">
                    <a:pos x="198" y="519"/>
                  </a:cxn>
                  <a:cxn ang="0">
                    <a:pos x="174" y="549"/>
                  </a:cxn>
                  <a:cxn ang="0">
                    <a:pos x="149" y="578"/>
                  </a:cxn>
                  <a:cxn ang="0">
                    <a:pos x="125" y="607"/>
                  </a:cxn>
                  <a:cxn ang="0">
                    <a:pos x="97" y="632"/>
                  </a:cxn>
                  <a:cxn ang="0">
                    <a:pos x="68" y="652"/>
                  </a:cxn>
                  <a:cxn ang="0">
                    <a:pos x="36" y="666"/>
                  </a:cxn>
                  <a:cxn ang="0">
                    <a:pos x="0" y="672"/>
                  </a:cxn>
                  <a:cxn ang="0">
                    <a:pos x="3" y="642"/>
                  </a:cxn>
                  <a:cxn ang="0">
                    <a:pos x="6" y="613"/>
                  </a:cxn>
                  <a:cxn ang="0">
                    <a:pos x="12" y="583"/>
                  </a:cxn>
                  <a:cxn ang="0">
                    <a:pos x="18" y="552"/>
                  </a:cxn>
                  <a:cxn ang="0">
                    <a:pos x="25" y="522"/>
                  </a:cxn>
                  <a:cxn ang="0">
                    <a:pos x="33" y="492"/>
                  </a:cxn>
                  <a:cxn ang="0">
                    <a:pos x="41" y="462"/>
                  </a:cxn>
                  <a:cxn ang="0">
                    <a:pos x="51" y="432"/>
                  </a:cxn>
                  <a:cxn ang="0">
                    <a:pos x="60" y="402"/>
                  </a:cxn>
                  <a:cxn ang="0">
                    <a:pos x="69" y="373"/>
                  </a:cxn>
                  <a:cxn ang="0">
                    <a:pos x="81" y="357"/>
                  </a:cxn>
                  <a:cxn ang="0">
                    <a:pos x="95" y="344"/>
                  </a:cxn>
                  <a:cxn ang="0">
                    <a:pos x="110" y="331"/>
                  </a:cxn>
                  <a:cxn ang="0">
                    <a:pos x="126" y="320"/>
                  </a:cxn>
                  <a:cxn ang="0">
                    <a:pos x="141" y="309"/>
                  </a:cxn>
                  <a:cxn ang="0">
                    <a:pos x="156" y="299"/>
                  </a:cxn>
                  <a:cxn ang="0">
                    <a:pos x="168" y="286"/>
                  </a:cxn>
                  <a:cxn ang="0">
                    <a:pos x="180" y="272"/>
                  </a:cxn>
                  <a:cxn ang="0">
                    <a:pos x="188" y="256"/>
                  </a:cxn>
                  <a:cxn ang="0">
                    <a:pos x="192" y="237"/>
                  </a:cxn>
                  <a:cxn ang="0">
                    <a:pos x="181" y="211"/>
                  </a:cxn>
                  <a:cxn ang="0">
                    <a:pos x="177" y="187"/>
                  </a:cxn>
                  <a:cxn ang="0">
                    <a:pos x="178" y="162"/>
                  </a:cxn>
                  <a:cxn ang="0">
                    <a:pos x="183" y="140"/>
                  </a:cxn>
                  <a:cxn ang="0">
                    <a:pos x="192" y="117"/>
                  </a:cxn>
                  <a:cxn ang="0">
                    <a:pos x="204" y="96"/>
                  </a:cxn>
                  <a:cxn ang="0">
                    <a:pos x="217" y="75"/>
                  </a:cxn>
                  <a:cxn ang="0">
                    <a:pos x="232" y="53"/>
                  </a:cxn>
                  <a:cxn ang="0">
                    <a:pos x="247" y="33"/>
                  </a:cxn>
                  <a:cxn ang="0">
                    <a:pos x="261" y="13"/>
                  </a:cxn>
                  <a:cxn ang="0">
                    <a:pos x="268" y="12"/>
                  </a:cxn>
                  <a:cxn ang="0">
                    <a:pos x="272" y="10"/>
                  </a:cxn>
                  <a:cxn ang="0">
                    <a:pos x="277" y="7"/>
                  </a:cxn>
                  <a:cxn ang="0">
                    <a:pos x="282" y="5"/>
                  </a:cxn>
                  <a:cxn ang="0">
                    <a:pos x="287" y="3"/>
                  </a:cxn>
                  <a:cxn ang="0">
                    <a:pos x="292" y="2"/>
                  </a:cxn>
                  <a:cxn ang="0">
                    <a:pos x="296" y="1"/>
                  </a:cxn>
                  <a:cxn ang="0">
                    <a:pos x="302" y="0"/>
                  </a:cxn>
                  <a:cxn ang="0">
                    <a:pos x="307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2" h="672">
                    <a:moveTo>
                      <a:pt x="312" y="0"/>
                    </a:moveTo>
                    <a:lnTo>
                      <a:pt x="307" y="41"/>
                    </a:lnTo>
                    <a:lnTo>
                      <a:pt x="303" y="83"/>
                    </a:lnTo>
                    <a:lnTo>
                      <a:pt x="301" y="127"/>
                    </a:lnTo>
                    <a:lnTo>
                      <a:pt x="300" y="172"/>
                    </a:lnTo>
                    <a:lnTo>
                      <a:pt x="297" y="217"/>
                    </a:lnTo>
                    <a:lnTo>
                      <a:pt x="295" y="261"/>
                    </a:lnTo>
                    <a:lnTo>
                      <a:pt x="293" y="307"/>
                    </a:lnTo>
                    <a:lnTo>
                      <a:pt x="289" y="351"/>
                    </a:lnTo>
                    <a:lnTo>
                      <a:pt x="284" y="395"/>
                    </a:lnTo>
                    <a:lnTo>
                      <a:pt x="275" y="438"/>
                    </a:lnTo>
                    <a:lnTo>
                      <a:pt x="248" y="461"/>
                    </a:lnTo>
                    <a:lnTo>
                      <a:pt x="223" y="489"/>
                    </a:lnTo>
                    <a:lnTo>
                      <a:pt x="198" y="519"/>
                    </a:lnTo>
                    <a:lnTo>
                      <a:pt x="174" y="549"/>
                    </a:lnTo>
                    <a:lnTo>
                      <a:pt x="149" y="578"/>
                    </a:lnTo>
                    <a:lnTo>
                      <a:pt x="125" y="607"/>
                    </a:lnTo>
                    <a:lnTo>
                      <a:pt x="97" y="632"/>
                    </a:lnTo>
                    <a:lnTo>
                      <a:pt x="68" y="652"/>
                    </a:lnTo>
                    <a:lnTo>
                      <a:pt x="36" y="666"/>
                    </a:lnTo>
                    <a:lnTo>
                      <a:pt x="0" y="672"/>
                    </a:lnTo>
                    <a:lnTo>
                      <a:pt x="3" y="642"/>
                    </a:lnTo>
                    <a:lnTo>
                      <a:pt x="6" y="613"/>
                    </a:lnTo>
                    <a:lnTo>
                      <a:pt x="12" y="583"/>
                    </a:lnTo>
                    <a:lnTo>
                      <a:pt x="18" y="552"/>
                    </a:lnTo>
                    <a:lnTo>
                      <a:pt x="25" y="522"/>
                    </a:lnTo>
                    <a:lnTo>
                      <a:pt x="33" y="492"/>
                    </a:lnTo>
                    <a:lnTo>
                      <a:pt x="41" y="462"/>
                    </a:lnTo>
                    <a:lnTo>
                      <a:pt x="51" y="432"/>
                    </a:lnTo>
                    <a:lnTo>
                      <a:pt x="60" y="402"/>
                    </a:lnTo>
                    <a:lnTo>
                      <a:pt x="69" y="373"/>
                    </a:lnTo>
                    <a:lnTo>
                      <a:pt x="81" y="357"/>
                    </a:lnTo>
                    <a:lnTo>
                      <a:pt x="95" y="344"/>
                    </a:lnTo>
                    <a:lnTo>
                      <a:pt x="110" y="331"/>
                    </a:lnTo>
                    <a:lnTo>
                      <a:pt x="126" y="320"/>
                    </a:lnTo>
                    <a:lnTo>
                      <a:pt x="141" y="309"/>
                    </a:lnTo>
                    <a:lnTo>
                      <a:pt x="156" y="299"/>
                    </a:lnTo>
                    <a:lnTo>
                      <a:pt x="168" y="286"/>
                    </a:lnTo>
                    <a:lnTo>
                      <a:pt x="180" y="272"/>
                    </a:lnTo>
                    <a:lnTo>
                      <a:pt x="188" y="256"/>
                    </a:lnTo>
                    <a:lnTo>
                      <a:pt x="192" y="237"/>
                    </a:lnTo>
                    <a:lnTo>
                      <a:pt x="181" y="211"/>
                    </a:lnTo>
                    <a:lnTo>
                      <a:pt x="177" y="187"/>
                    </a:lnTo>
                    <a:lnTo>
                      <a:pt x="178" y="162"/>
                    </a:lnTo>
                    <a:lnTo>
                      <a:pt x="183" y="140"/>
                    </a:lnTo>
                    <a:lnTo>
                      <a:pt x="192" y="117"/>
                    </a:lnTo>
                    <a:lnTo>
                      <a:pt x="204" y="96"/>
                    </a:lnTo>
                    <a:lnTo>
                      <a:pt x="217" y="75"/>
                    </a:lnTo>
                    <a:lnTo>
                      <a:pt x="232" y="53"/>
                    </a:lnTo>
                    <a:lnTo>
                      <a:pt x="247" y="33"/>
                    </a:lnTo>
                    <a:lnTo>
                      <a:pt x="261" y="13"/>
                    </a:lnTo>
                    <a:lnTo>
                      <a:pt x="268" y="12"/>
                    </a:lnTo>
                    <a:lnTo>
                      <a:pt x="272" y="10"/>
                    </a:lnTo>
                    <a:lnTo>
                      <a:pt x="277" y="7"/>
                    </a:lnTo>
                    <a:lnTo>
                      <a:pt x="282" y="5"/>
                    </a:lnTo>
                    <a:lnTo>
                      <a:pt x="287" y="3"/>
                    </a:lnTo>
                    <a:lnTo>
                      <a:pt x="292" y="2"/>
                    </a:lnTo>
                    <a:lnTo>
                      <a:pt x="296" y="1"/>
                    </a:lnTo>
                    <a:lnTo>
                      <a:pt x="302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xmlns="" id="{913E8143-F692-4949-8437-81E1E9EB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068"/>
                <a:ext cx="9" cy="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0" y="1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</p:grpSp>
      </p:grp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9CCFF187-CE41-5342-B525-953353E82748}"/>
              </a:ext>
            </a:extLst>
          </p:cNvPr>
          <p:cNvCxnSpPr/>
          <p:nvPr/>
        </p:nvCxnSpPr>
        <p:spPr bwMode="auto">
          <a:xfrm flipV="1">
            <a:off x="2919993" y="4134503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87B11648-9002-874C-844B-808BA9784D6D}"/>
              </a:ext>
            </a:extLst>
          </p:cNvPr>
          <p:cNvCxnSpPr/>
          <p:nvPr/>
        </p:nvCxnSpPr>
        <p:spPr bwMode="auto">
          <a:xfrm flipV="1">
            <a:off x="2925697" y="4729712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E697AB56-B972-144F-91F3-15F382FB5404}"/>
              </a:ext>
            </a:extLst>
          </p:cNvPr>
          <p:cNvSpPr txBox="1"/>
          <p:nvPr/>
        </p:nvSpPr>
        <p:spPr>
          <a:xfrm>
            <a:off x="480447" y="3882585"/>
            <a:ext cx="904415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Apub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xmlns="" id="{66C115E0-9BD2-C64A-AA31-AC6E92B75E22}"/>
              </a:ext>
            </a:extLst>
          </p:cNvPr>
          <p:cNvSpPr txBox="1"/>
          <p:nvPr/>
        </p:nvSpPr>
        <p:spPr>
          <a:xfrm>
            <a:off x="7660142" y="3906314"/>
            <a:ext cx="904415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Bpub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Bpriv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xmlns="" id="{19C8AE05-82F3-0A40-A43C-288D86832A35}"/>
              </a:ext>
            </a:extLst>
          </p:cNvPr>
          <p:cNvSpPr txBox="1"/>
          <p:nvPr/>
        </p:nvSpPr>
        <p:spPr>
          <a:xfrm>
            <a:off x="1549803" y="3323824"/>
            <a:ext cx="904415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Bpub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xmlns="" id="{44AB40FF-82C9-A047-BAE1-8ED7BCEA465C}"/>
              </a:ext>
            </a:extLst>
          </p:cNvPr>
          <p:cNvSpPr txBox="1"/>
          <p:nvPr/>
        </p:nvSpPr>
        <p:spPr>
          <a:xfrm>
            <a:off x="6763630" y="3321710"/>
            <a:ext cx="904415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Apub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A78CD4EC-83EE-D940-ADCA-C27B9E9461A8}"/>
              </a:ext>
            </a:extLst>
          </p:cNvPr>
          <p:cNvSpPr txBox="1"/>
          <p:nvPr/>
        </p:nvSpPr>
        <p:spPr>
          <a:xfrm>
            <a:off x="3298721" y="3607242"/>
            <a:ext cx="1898277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xmlns="" id="{1316ACE0-0E3D-724C-AF58-F5C9531EB22B}"/>
              </a:ext>
            </a:extLst>
          </p:cNvPr>
          <p:cNvSpPr txBox="1"/>
          <p:nvPr/>
        </p:nvSpPr>
        <p:spPr>
          <a:xfrm>
            <a:off x="3300084" y="4247310"/>
            <a:ext cx="1880643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r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xmlns="" id="{4C7BF9F1-0878-AF4F-86A1-A448C0591217}"/>
              </a:ext>
            </a:extLst>
          </p:cNvPr>
          <p:cNvSpPr txBox="1"/>
          <p:nvPr/>
        </p:nvSpPr>
        <p:spPr>
          <a:xfrm>
            <a:off x="6182936" y="5069120"/>
            <a:ext cx="1885453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Bpriv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xmlns="" id="{C02191D1-3560-1D44-9DD3-07DE9B90F7D0}"/>
              </a:ext>
            </a:extLst>
          </p:cNvPr>
          <p:cNvSpPr txBox="1"/>
          <p:nvPr/>
        </p:nvSpPr>
        <p:spPr>
          <a:xfrm>
            <a:off x="716839" y="5069120"/>
            <a:ext cx="1731564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88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3" grpId="0"/>
      <p:bldP spid="145" grpId="0"/>
      <p:bldP spid="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84CF60C-B430-FB42-89DC-4313965F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480" y="801181"/>
            <a:ext cx="9314000" cy="2699970"/>
          </a:xfrm>
        </p:spPr>
        <p:txBody>
          <a:bodyPr/>
          <a:lstStyle/>
          <a:p>
            <a:r>
              <a:rPr lang="fr-FR"/>
              <a:t>Idée géniale de </a:t>
            </a:r>
            <a:r>
              <a:rPr lang="fr-FR">
                <a:solidFill>
                  <a:schemeClr val="tx2"/>
                </a:solidFill>
              </a:rPr>
              <a:t>Diffie </a:t>
            </a:r>
            <a:r>
              <a:rPr lang="fr-FR"/>
              <a:t>et</a:t>
            </a:r>
            <a:r>
              <a:rPr lang="fr-FR">
                <a:solidFill>
                  <a:schemeClr val="tx2"/>
                </a:solidFill>
              </a:rPr>
              <a:t> Hellman</a:t>
            </a:r>
            <a:r>
              <a:rPr lang="fr-FR"/>
              <a:t> (et autres), implémentée aussi dans RSA (</a:t>
            </a:r>
            <a:r>
              <a:rPr lang="fr-FR">
                <a:solidFill>
                  <a:schemeClr val="tx2"/>
                </a:solidFill>
              </a:rPr>
              <a:t>Rivest</a:t>
            </a:r>
            <a:r>
              <a:rPr lang="fr-FR"/>
              <a:t>-</a:t>
            </a:r>
            <a:r>
              <a:rPr lang="fr-FR">
                <a:solidFill>
                  <a:schemeClr val="tx2"/>
                </a:solidFill>
              </a:rPr>
              <a:t>Shamir</a:t>
            </a:r>
            <a:r>
              <a:rPr lang="fr-FR"/>
              <a:t>-</a:t>
            </a:r>
            <a:r>
              <a:rPr lang="fr-FR">
                <a:solidFill>
                  <a:schemeClr val="tx2"/>
                </a:solidFill>
              </a:rPr>
              <a:t>Adleman</a:t>
            </a:r>
            <a:r>
              <a:rPr lang="fr-FR"/>
              <a:t>)</a:t>
            </a:r>
          </a:p>
          <a:p>
            <a:r>
              <a:rPr lang="fr-FR"/>
              <a:t>Utiliser </a:t>
            </a:r>
            <a:r>
              <a:rPr lang="fr-FR">
                <a:solidFill>
                  <a:schemeClr val="tx2"/>
                </a:solidFill>
              </a:rPr>
              <a:t>deux clefs</a:t>
            </a:r>
            <a:r>
              <a:rPr lang="fr-FR"/>
              <a:t>, l’une </a:t>
            </a:r>
            <a:r>
              <a:rPr lang="fr-FR">
                <a:solidFill>
                  <a:schemeClr val="tx2"/>
                </a:solidFill>
              </a:rPr>
              <a:t>Xpub</a:t>
            </a:r>
            <a:r>
              <a:rPr lang="fr-FR"/>
              <a:t> publique et l’autre </a:t>
            </a:r>
            <a:r>
              <a:rPr lang="fr-FR">
                <a:solidFill>
                  <a:schemeClr val="accent4"/>
                </a:solidFill>
              </a:rPr>
              <a:t>Xpriv</a:t>
            </a:r>
            <a:r>
              <a:rPr lang="fr-FR"/>
              <a:t> privée,</a:t>
            </a:r>
          </a:p>
          <a:p>
            <a:r>
              <a:rPr lang="fr-FR"/>
              <a:t>telles que {{</a:t>
            </a:r>
            <a:r>
              <a:rPr lang="fr-FR">
                <a:solidFill>
                  <a:schemeClr val="accent2"/>
                </a:solidFill>
              </a:rPr>
              <a:t>m</a:t>
            </a:r>
            <a:r>
              <a:rPr lang="fr-FR"/>
              <a:t>}</a:t>
            </a:r>
            <a:r>
              <a:rPr lang="fr-FR" sz="2800" baseline="-25000">
                <a:solidFill>
                  <a:schemeClr val="accent4"/>
                </a:solidFill>
              </a:rPr>
              <a:t>Xpriv</a:t>
            </a:r>
            <a:r>
              <a:rPr lang="fr-FR"/>
              <a:t>}</a:t>
            </a:r>
            <a:r>
              <a:rPr lang="fr-FR" sz="2800" baseline="-25000">
                <a:solidFill>
                  <a:schemeClr val="accent4"/>
                </a:solidFill>
              </a:rPr>
              <a:t>Xpub</a:t>
            </a:r>
            <a:r>
              <a:rPr lang="fr-FR"/>
              <a:t> = {{</a:t>
            </a:r>
            <a:r>
              <a:rPr lang="fr-FR">
                <a:solidFill>
                  <a:schemeClr val="accent2"/>
                </a:solidFill>
              </a:rPr>
              <a:t>m</a:t>
            </a:r>
            <a:r>
              <a:rPr lang="fr-FR"/>
              <a:t>}</a:t>
            </a:r>
            <a:r>
              <a:rPr lang="fr-FR" baseline="-25000">
                <a:solidFill>
                  <a:schemeClr val="accent4"/>
                </a:solidFill>
              </a:rPr>
              <a:t>Xpub</a:t>
            </a:r>
            <a:r>
              <a:rPr lang="fr-FR"/>
              <a:t>}</a:t>
            </a:r>
            <a:r>
              <a:rPr lang="fr-FR" baseline="-25000">
                <a:solidFill>
                  <a:schemeClr val="accent4"/>
                </a:solidFill>
              </a:rPr>
              <a:t>Xpriv  </a:t>
            </a:r>
            <a:r>
              <a:rPr lang="fr-FR"/>
              <a:t>= </a:t>
            </a:r>
            <a:r>
              <a:rPr lang="fr-FR">
                <a:solidFill>
                  <a:schemeClr val="accent2"/>
                </a:solidFill>
              </a:rPr>
              <a:t>m</a:t>
            </a:r>
          </a:p>
          <a:p>
            <a:r>
              <a:rPr lang="fr-FR"/>
              <a:t>Mais comment </a:t>
            </a:r>
            <a:r>
              <a:rPr lang="fr-FR">
                <a:solidFill>
                  <a:schemeClr val="tx2"/>
                </a:solidFill>
              </a:rPr>
              <a:t>être sûr que le message vient d’Alice</a:t>
            </a:r>
            <a:r>
              <a:rPr lang="fr-FR"/>
              <a:t> (ou </a:t>
            </a:r>
            <a:r>
              <a:rPr lang="fr-FR">
                <a:solidFill>
                  <a:schemeClr val="tx2"/>
                </a:solidFill>
              </a:rPr>
              <a:t>Bob</a:t>
            </a:r>
            <a:r>
              <a:rPr lang="fr-FR"/>
              <a:t>) ?</a:t>
            </a:r>
          </a:p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D4D088A9-0A74-844A-8C6D-A9D8F51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Chiffrement asymétrique : 4 cadenas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F18B50-6859-534E-9C79-DD5711F26E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C998483-DB92-354F-A5DA-752E0709D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808216B-5ECC-DA4D-BA18-A2F3C2C5A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1745FBAA-E706-1B47-9630-CA298925A1C0}"/>
              </a:ext>
            </a:extLst>
          </p:cNvPr>
          <p:cNvGrpSpPr/>
          <p:nvPr/>
        </p:nvGrpSpPr>
        <p:grpSpPr>
          <a:xfrm>
            <a:off x="1475656" y="3725088"/>
            <a:ext cx="6065949" cy="1166646"/>
            <a:chOff x="1468462" y="4116699"/>
            <a:chExt cx="6065949" cy="1166646"/>
          </a:xfrm>
        </p:grpSpPr>
        <p:pic>
          <p:nvPicPr>
            <p:cNvPr id="9" name="Espace réservé du contenu 6" descr="Donzelle-2.WMF">
              <a:extLst>
                <a:ext uri="{FF2B5EF4-FFF2-40B4-BE49-F238E27FC236}">
                  <a16:creationId xmlns:a16="http://schemas.microsoft.com/office/drawing/2014/main" xmlns="" id="{D7E2D81C-A6F8-E045-9B82-82F4005A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62" y="4116699"/>
              <a:ext cx="978562" cy="11509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45D57F09-FCFE-034F-BF1F-41845B8D64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34958" y="4148415"/>
              <a:ext cx="699453" cy="1134930"/>
              <a:chOff x="2704" y="765"/>
              <a:chExt cx="832" cy="1350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xmlns="" id="{B1E0DEF7-7727-1E43-91AC-5462407CB50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04" y="765"/>
                <a:ext cx="832" cy="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 dirty="0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494269CD-4BF7-814D-B94D-2478567D9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765"/>
                <a:ext cx="830" cy="1348"/>
              </a:xfrm>
              <a:custGeom>
                <a:avLst/>
                <a:gdLst/>
                <a:ahLst/>
                <a:cxnLst>
                  <a:cxn ang="0">
                    <a:pos x="1573" y="456"/>
                  </a:cxn>
                  <a:cxn ang="0">
                    <a:pos x="1656" y="684"/>
                  </a:cxn>
                  <a:cxn ang="0">
                    <a:pos x="1639" y="816"/>
                  </a:cxn>
                  <a:cxn ang="0">
                    <a:pos x="1605" y="1028"/>
                  </a:cxn>
                  <a:cxn ang="0">
                    <a:pos x="1534" y="1298"/>
                  </a:cxn>
                  <a:cxn ang="0">
                    <a:pos x="1492" y="1436"/>
                  </a:cxn>
                  <a:cxn ang="0">
                    <a:pos x="1482" y="1553"/>
                  </a:cxn>
                  <a:cxn ang="0">
                    <a:pos x="1554" y="1727"/>
                  </a:cxn>
                  <a:cxn ang="0">
                    <a:pos x="1579" y="1841"/>
                  </a:cxn>
                  <a:cxn ang="0">
                    <a:pos x="1529" y="1893"/>
                  </a:cxn>
                  <a:cxn ang="0">
                    <a:pos x="1565" y="1964"/>
                  </a:cxn>
                  <a:cxn ang="0">
                    <a:pos x="1538" y="2036"/>
                  </a:cxn>
                  <a:cxn ang="0">
                    <a:pos x="1550" y="2066"/>
                  </a:cxn>
                  <a:cxn ang="0">
                    <a:pos x="1406" y="2228"/>
                  </a:cxn>
                  <a:cxn ang="0">
                    <a:pos x="1121" y="2498"/>
                  </a:cxn>
                  <a:cxn ang="0">
                    <a:pos x="996" y="2490"/>
                  </a:cxn>
                  <a:cxn ang="0">
                    <a:pos x="969" y="2478"/>
                  </a:cxn>
                  <a:cxn ang="0">
                    <a:pos x="974" y="2461"/>
                  </a:cxn>
                  <a:cxn ang="0">
                    <a:pos x="939" y="2456"/>
                  </a:cxn>
                  <a:cxn ang="0">
                    <a:pos x="809" y="2555"/>
                  </a:cxn>
                  <a:cxn ang="0">
                    <a:pos x="723" y="2588"/>
                  </a:cxn>
                  <a:cxn ang="0">
                    <a:pos x="714" y="2563"/>
                  </a:cxn>
                  <a:cxn ang="0">
                    <a:pos x="585" y="2655"/>
                  </a:cxn>
                  <a:cxn ang="0">
                    <a:pos x="579" y="2649"/>
                  </a:cxn>
                  <a:cxn ang="0">
                    <a:pos x="572" y="2657"/>
                  </a:cxn>
                  <a:cxn ang="0">
                    <a:pos x="567" y="2680"/>
                  </a:cxn>
                  <a:cxn ang="0">
                    <a:pos x="563" y="2689"/>
                  </a:cxn>
                  <a:cxn ang="0">
                    <a:pos x="546" y="2686"/>
                  </a:cxn>
                  <a:cxn ang="0">
                    <a:pos x="553" y="2654"/>
                  </a:cxn>
                  <a:cxn ang="0">
                    <a:pos x="513" y="2670"/>
                  </a:cxn>
                  <a:cxn ang="0">
                    <a:pos x="407" y="2681"/>
                  </a:cxn>
                  <a:cxn ang="0">
                    <a:pos x="336" y="2542"/>
                  </a:cxn>
                  <a:cxn ang="0">
                    <a:pos x="425" y="2286"/>
                  </a:cxn>
                  <a:cxn ang="0">
                    <a:pos x="538" y="2051"/>
                  </a:cxn>
                  <a:cxn ang="0">
                    <a:pos x="586" y="1986"/>
                  </a:cxn>
                  <a:cxn ang="0">
                    <a:pos x="384" y="1821"/>
                  </a:cxn>
                  <a:cxn ang="0">
                    <a:pos x="245" y="1791"/>
                  </a:cxn>
                  <a:cxn ang="0">
                    <a:pos x="179" y="1655"/>
                  </a:cxn>
                  <a:cxn ang="0">
                    <a:pos x="204" y="1516"/>
                  </a:cxn>
                  <a:cxn ang="0">
                    <a:pos x="204" y="1432"/>
                  </a:cxn>
                  <a:cxn ang="0">
                    <a:pos x="173" y="1394"/>
                  </a:cxn>
                  <a:cxn ang="0">
                    <a:pos x="132" y="1344"/>
                  </a:cxn>
                  <a:cxn ang="0">
                    <a:pos x="132" y="1282"/>
                  </a:cxn>
                  <a:cxn ang="0">
                    <a:pos x="179" y="1238"/>
                  </a:cxn>
                  <a:cxn ang="0">
                    <a:pos x="115" y="1160"/>
                  </a:cxn>
                  <a:cxn ang="0">
                    <a:pos x="57" y="1079"/>
                  </a:cxn>
                  <a:cxn ang="0">
                    <a:pos x="24" y="962"/>
                  </a:cxn>
                  <a:cxn ang="0">
                    <a:pos x="0" y="892"/>
                  </a:cxn>
                  <a:cxn ang="0">
                    <a:pos x="0" y="832"/>
                  </a:cxn>
                  <a:cxn ang="0">
                    <a:pos x="142" y="796"/>
                  </a:cxn>
                  <a:cxn ang="0">
                    <a:pos x="162" y="705"/>
                  </a:cxn>
                  <a:cxn ang="0">
                    <a:pos x="143" y="633"/>
                  </a:cxn>
                  <a:cxn ang="0">
                    <a:pos x="212" y="515"/>
                  </a:cxn>
                  <a:cxn ang="0">
                    <a:pos x="265" y="347"/>
                  </a:cxn>
                  <a:cxn ang="0">
                    <a:pos x="579" y="50"/>
                  </a:cxn>
                  <a:cxn ang="0">
                    <a:pos x="1008" y="12"/>
                  </a:cxn>
                  <a:cxn ang="0">
                    <a:pos x="1396" y="149"/>
                  </a:cxn>
                </a:cxnLst>
                <a:rect l="0" t="0" r="r" b="b"/>
                <a:pathLst>
                  <a:path w="1660" h="2697">
                    <a:moveTo>
                      <a:pt x="1486" y="256"/>
                    </a:moveTo>
                    <a:lnTo>
                      <a:pt x="1508" y="295"/>
                    </a:lnTo>
                    <a:lnTo>
                      <a:pt x="1529" y="334"/>
                    </a:lnTo>
                    <a:lnTo>
                      <a:pt x="1546" y="374"/>
                    </a:lnTo>
                    <a:lnTo>
                      <a:pt x="1561" y="414"/>
                    </a:lnTo>
                    <a:lnTo>
                      <a:pt x="1573" y="456"/>
                    </a:lnTo>
                    <a:lnTo>
                      <a:pt x="1587" y="497"/>
                    </a:lnTo>
                    <a:lnTo>
                      <a:pt x="1600" y="539"/>
                    </a:lnTo>
                    <a:lnTo>
                      <a:pt x="1614" y="581"/>
                    </a:lnTo>
                    <a:lnTo>
                      <a:pt x="1629" y="621"/>
                    </a:lnTo>
                    <a:lnTo>
                      <a:pt x="1646" y="662"/>
                    </a:lnTo>
                    <a:lnTo>
                      <a:pt x="1656" y="684"/>
                    </a:lnTo>
                    <a:lnTo>
                      <a:pt x="1660" y="706"/>
                    </a:lnTo>
                    <a:lnTo>
                      <a:pt x="1660" y="729"/>
                    </a:lnTo>
                    <a:lnTo>
                      <a:pt x="1657" y="751"/>
                    </a:lnTo>
                    <a:lnTo>
                      <a:pt x="1651" y="773"/>
                    </a:lnTo>
                    <a:lnTo>
                      <a:pt x="1645" y="794"/>
                    </a:lnTo>
                    <a:lnTo>
                      <a:pt x="1639" y="816"/>
                    </a:lnTo>
                    <a:lnTo>
                      <a:pt x="1632" y="839"/>
                    </a:lnTo>
                    <a:lnTo>
                      <a:pt x="1628" y="862"/>
                    </a:lnTo>
                    <a:lnTo>
                      <a:pt x="1627" y="886"/>
                    </a:lnTo>
                    <a:lnTo>
                      <a:pt x="1624" y="935"/>
                    </a:lnTo>
                    <a:lnTo>
                      <a:pt x="1616" y="982"/>
                    </a:lnTo>
                    <a:lnTo>
                      <a:pt x="1605" y="1028"/>
                    </a:lnTo>
                    <a:lnTo>
                      <a:pt x="1593" y="1074"/>
                    </a:lnTo>
                    <a:lnTo>
                      <a:pt x="1578" y="1118"/>
                    </a:lnTo>
                    <a:lnTo>
                      <a:pt x="1564" y="1162"/>
                    </a:lnTo>
                    <a:lnTo>
                      <a:pt x="1551" y="1207"/>
                    </a:lnTo>
                    <a:lnTo>
                      <a:pt x="1541" y="1252"/>
                    </a:lnTo>
                    <a:lnTo>
                      <a:pt x="1534" y="1298"/>
                    </a:lnTo>
                    <a:lnTo>
                      <a:pt x="1531" y="1345"/>
                    </a:lnTo>
                    <a:lnTo>
                      <a:pt x="1523" y="1364"/>
                    </a:lnTo>
                    <a:lnTo>
                      <a:pt x="1516" y="1382"/>
                    </a:lnTo>
                    <a:lnTo>
                      <a:pt x="1508" y="1400"/>
                    </a:lnTo>
                    <a:lnTo>
                      <a:pt x="1500" y="1418"/>
                    </a:lnTo>
                    <a:lnTo>
                      <a:pt x="1492" y="1436"/>
                    </a:lnTo>
                    <a:lnTo>
                      <a:pt x="1485" y="1456"/>
                    </a:lnTo>
                    <a:lnTo>
                      <a:pt x="1477" y="1474"/>
                    </a:lnTo>
                    <a:lnTo>
                      <a:pt x="1471" y="1492"/>
                    </a:lnTo>
                    <a:lnTo>
                      <a:pt x="1465" y="1511"/>
                    </a:lnTo>
                    <a:lnTo>
                      <a:pt x="1459" y="1531"/>
                    </a:lnTo>
                    <a:lnTo>
                      <a:pt x="1482" y="1553"/>
                    </a:lnTo>
                    <a:lnTo>
                      <a:pt x="1500" y="1578"/>
                    </a:lnTo>
                    <a:lnTo>
                      <a:pt x="1514" y="1605"/>
                    </a:lnTo>
                    <a:lnTo>
                      <a:pt x="1525" y="1634"/>
                    </a:lnTo>
                    <a:lnTo>
                      <a:pt x="1535" y="1665"/>
                    </a:lnTo>
                    <a:lnTo>
                      <a:pt x="1545" y="1696"/>
                    </a:lnTo>
                    <a:lnTo>
                      <a:pt x="1554" y="1727"/>
                    </a:lnTo>
                    <a:lnTo>
                      <a:pt x="1565" y="1758"/>
                    </a:lnTo>
                    <a:lnTo>
                      <a:pt x="1578" y="1786"/>
                    </a:lnTo>
                    <a:lnTo>
                      <a:pt x="1595" y="1814"/>
                    </a:lnTo>
                    <a:lnTo>
                      <a:pt x="1592" y="1824"/>
                    </a:lnTo>
                    <a:lnTo>
                      <a:pt x="1586" y="1832"/>
                    </a:lnTo>
                    <a:lnTo>
                      <a:pt x="1579" y="1841"/>
                    </a:lnTo>
                    <a:lnTo>
                      <a:pt x="1571" y="1849"/>
                    </a:lnTo>
                    <a:lnTo>
                      <a:pt x="1562" y="1858"/>
                    </a:lnTo>
                    <a:lnTo>
                      <a:pt x="1553" y="1867"/>
                    </a:lnTo>
                    <a:lnTo>
                      <a:pt x="1545" y="1875"/>
                    </a:lnTo>
                    <a:lnTo>
                      <a:pt x="1536" y="1884"/>
                    </a:lnTo>
                    <a:lnTo>
                      <a:pt x="1529" y="1893"/>
                    </a:lnTo>
                    <a:lnTo>
                      <a:pt x="1523" y="1902"/>
                    </a:lnTo>
                    <a:lnTo>
                      <a:pt x="1536" y="1915"/>
                    </a:lnTo>
                    <a:lnTo>
                      <a:pt x="1547" y="1926"/>
                    </a:lnTo>
                    <a:lnTo>
                      <a:pt x="1555" y="1938"/>
                    </a:lnTo>
                    <a:lnTo>
                      <a:pt x="1562" y="1951"/>
                    </a:lnTo>
                    <a:lnTo>
                      <a:pt x="1565" y="1964"/>
                    </a:lnTo>
                    <a:lnTo>
                      <a:pt x="1566" y="1976"/>
                    </a:lnTo>
                    <a:lnTo>
                      <a:pt x="1564" y="1989"/>
                    </a:lnTo>
                    <a:lnTo>
                      <a:pt x="1557" y="2002"/>
                    </a:lnTo>
                    <a:lnTo>
                      <a:pt x="1549" y="2016"/>
                    </a:lnTo>
                    <a:lnTo>
                      <a:pt x="1536" y="2030"/>
                    </a:lnTo>
                    <a:lnTo>
                      <a:pt x="1538" y="2036"/>
                    </a:lnTo>
                    <a:lnTo>
                      <a:pt x="1540" y="2042"/>
                    </a:lnTo>
                    <a:lnTo>
                      <a:pt x="1543" y="2047"/>
                    </a:lnTo>
                    <a:lnTo>
                      <a:pt x="1545" y="2051"/>
                    </a:lnTo>
                    <a:lnTo>
                      <a:pt x="1548" y="2056"/>
                    </a:lnTo>
                    <a:lnTo>
                      <a:pt x="1549" y="2062"/>
                    </a:lnTo>
                    <a:lnTo>
                      <a:pt x="1550" y="2066"/>
                    </a:lnTo>
                    <a:lnTo>
                      <a:pt x="1550" y="2071"/>
                    </a:lnTo>
                    <a:lnTo>
                      <a:pt x="1548" y="2076"/>
                    </a:lnTo>
                    <a:lnTo>
                      <a:pt x="1545" y="2081"/>
                    </a:lnTo>
                    <a:lnTo>
                      <a:pt x="1499" y="2133"/>
                    </a:lnTo>
                    <a:lnTo>
                      <a:pt x="1453" y="2182"/>
                    </a:lnTo>
                    <a:lnTo>
                      <a:pt x="1406" y="2228"/>
                    </a:lnTo>
                    <a:lnTo>
                      <a:pt x="1359" y="2273"/>
                    </a:lnTo>
                    <a:lnTo>
                      <a:pt x="1311" y="2317"/>
                    </a:lnTo>
                    <a:lnTo>
                      <a:pt x="1263" y="2361"/>
                    </a:lnTo>
                    <a:lnTo>
                      <a:pt x="1215" y="2404"/>
                    </a:lnTo>
                    <a:lnTo>
                      <a:pt x="1168" y="2450"/>
                    </a:lnTo>
                    <a:lnTo>
                      <a:pt x="1121" y="2498"/>
                    </a:lnTo>
                    <a:lnTo>
                      <a:pt x="1075" y="2551"/>
                    </a:lnTo>
                    <a:lnTo>
                      <a:pt x="1019" y="2473"/>
                    </a:lnTo>
                    <a:lnTo>
                      <a:pt x="1013" y="2484"/>
                    </a:lnTo>
                    <a:lnTo>
                      <a:pt x="1008" y="2490"/>
                    </a:lnTo>
                    <a:lnTo>
                      <a:pt x="1002" y="2492"/>
                    </a:lnTo>
                    <a:lnTo>
                      <a:pt x="996" y="2490"/>
                    </a:lnTo>
                    <a:lnTo>
                      <a:pt x="991" y="2485"/>
                    </a:lnTo>
                    <a:lnTo>
                      <a:pt x="986" y="2481"/>
                    </a:lnTo>
                    <a:lnTo>
                      <a:pt x="980" y="2477"/>
                    </a:lnTo>
                    <a:lnTo>
                      <a:pt x="976" y="2475"/>
                    </a:lnTo>
                    <a:lnTo>
                      <a:pt x="972" y="2475"/>
                    </a:lnTo>
                    <a:lnTo>
                      <a:pt x="969" y="2478"/>
                    </a:lnTo>
                    <a:lnTo>
                      <a:pt x="971" y="2477"/>
                    </a:lnTo>
                    <a:lnTo>
                      <a:pt x="973" y="2474"/>
                    </a:lnTo>
                    <a:lnTo>
                      <a:pt x="974" y="2472"/>
                    </a:lnTo>
                    <a:lnTo>
                      <a:pt x="974" y="2468"/>
                    </a:lnTo>
                    <a:lnTo>
                      <a:pt x="974" y="2464"/>
                    </a:lnTo>
                    <a:lnTo>
                      <a:pt x="974" y="2461"/>
                    </a:lnTo>
                    <a:lnTo>
                      <a:pt x="974" y="2457"/>
                    </a:lnTo>
                    <a:lnTo>
                      <a:pt x="973" y="2453"/>
                    </a:lnTo>
                    <a:lnTo>
                      <a:pt x="973" y="2450"/>
                    </a:lnTo>
                    <a:lnTo>
                      <a:pt x="974" y="2446"/>
                    </a:lnTo>
                    <a:lnTo>
                      <a:pt x="960" y="2433"/>
                    </a:lnTo>
                    <a:lnTo>
                      <a:pt x="939" y="2456"/>
                    </a:lnTo>
                    <a:lnTo>
                      <a:pt x="917" y="2475"/>
                    </a:lnTo>
                    <a:lnTo>
                      <a:pt x="896" y="2493"/>
                    </a:lnTo>
                    <a:lnTo>
                      <a:pt x="875" y="2510"/>
                    </a:lnTo>
                    <a:lnTo>
                      <a:pt x="853" y="2525"/>
                    </a:lnTo>
                    <a:lnTo>
                      <a:pt x="831" y="2540"/>
                    </a:lnTo>
                    <a:lnTo>
                      <a:pt x="809" y="2555"/>
                    </a:lnTo>
                    <a:lnTo>
                      <a:pt x="785" y="2570"/>
                    </a:lnTo>
                    <a:lnTo>
                      <a:pt x="762" y="2585"/>
                    </a:lnTo>
                    <a:lnTo>
                      <a:pt x="736" y="2601"/>
                    </a:lnTo>
                    <a:lnTo>
                      <a:pt x="718" y="2601"/>
                    </a:lnTo>
                    <a:lnTo>
                      <a:pt x="718" y="2588"/>
                    </a:lnTo>
                    <a:lnTo>
                      <a:pt x="723" y="2588"/>
                    </a:lnTo>
                    <a:lnTo>
                      <a:pt x="724" y="2586"/>
                    </a:lnTo>
                    <a:lnTo>
                      <a:pt x="724" y="2582"/>
                    </a:lnTo>
                    <a:lnTo>
                      <a:pt x="722" y="2577"/>
                    </a:lnTo>
                    <a:lnTo>
                      <a:pt x="720" y="2572"/>
                    </a:lnTo>
                    <a:lnTo>
                      <a:pt x="717" y="2568"/>
                    </a:lnTo>
                    <a:lnTo>
                      <a:pt x="714" y="2563"/>
                    </a:lnTo>
                    <a:lnTo>
                      <a:pt x="708" y="2561"/>
                    </a:lnTo>
                    <a:lnTo>
                      <a:pt x="703" y="2561"/>
                    </a:lnTo>
                    <a:lnTo>
                      <a:pt x="698" y="2563"/>
                    </a:lnTo>
                    <a:lnTo>
                      <a:pt x="691" y="2569"/>
                    </a:lnTo>
                    <a:lnTo>
                      <a:pt x="585" y="2657"/>
                    </a:lnTo>
                    <a:lnTo>
                      <a:pt x="585" y="2655"/>
                    </a:lnTo>
                    <a:lnTo>
                      <a:pt x="584" y="2654"/>
                    </a:lnTo>
                    <a:lnTo>
                      <a:pt x="584" y="2653"/>
                    </a:lnTo>
                    <a:lnTo>
                      <a:pt x="583" y="2652"/>
                    </a:lnTo>
                    <a:lnTo>
                      <a:pt x="581" y="2651"/>
                    </a:lnTo>
                    <a:lnTo>
                      <a:pt x="580" y="2650"/>
                    </a:lnTo>
                    <a:lnTo>
                      <a:pt x="579" y="2649"/>
                    </a:lnTo>
                    <a:lnTo>
                      <a:pt x="578" y="2648"/>
                    </a:lnTo>
                    <a:lnTo>
                      <a:pt x="577" y="2648"/>
                    </a:lnTo>
                    <a:lnTo>
                      <a:pt x="576" y="2647"/>
                    </a:lnTo>
                    <a:lnTo>
                      <a:pt x="576" y="2650"/>
                    </a:lnTo>
                    <a:lnTo>
                      <a:pt x="574" y="2653"/>
                    </a:lnTo>
                    <a:lnTo>
                      <a:pt x="572" y="2657"/>
                    </a:lnTo>
                    <a:lnTo>
                      <a:pt x="570" y="2661"/>
                    </a:lnTo>
                    <a:lnTo>
                      <a:pt x="567" y="2664"/>
                    </a:lnTo>
                    <a:lnTo>
                      <a:pt x="565" y="2668"/>
                    </a:lnTo>
                    <a:lnTo>
                      <a:pt x="564" y="2672"/>
                    </a:lnTo>
                    <a:lnTo>
                      <a:pt x="564" y="2675"/>
                    </a:lnTo>
                    <a:lnTo>
                      <a:pt x="567" y="2680"/>
                    </a:lnTo>
                    <a:lnTo>
                      <a:pt x="571" y="2684"/>
                    </a:lnTo>
                    <a:lnTo>
                      <a:pt x="570" y="2686"/>
                    </a:lnTo>
                    <a:lnTo>
                      <a:pt x="569" y="2687"/>
                    </a:lnTo>
                    <a:lnTo>
                      <a:pt x="567" y="2688"/>
                    </a:lnTo>
                    <a:lnTo>
                      <a:pt x="565" y="2689"/>
                    </a:lnTo>
                    <a:lnTo>
                      <a:pt x="563" y="2689"/>
                    </a:lnTo>
                    <a:lnTo>
                      <a:pt x="560" y="2689"/>
                    </a:lnTo>
                    <a:lnTo>
                      <a:pt x="558" y="2689"/>
                    </a:lnTo>
                    <a:lnTo>
                      <a:pt x="556" y="2689"/>
                    </a:lnTo>
                    <a:lnTo>
                      <a:pt x="555" y="2689"/>
                    </a:lnTo>
                    <a:lnTo>
                      <a:pt x="553" y="2689"/>
                    </a:lnTo>
                    <a:lnTo>
                      <a:pt x="546" y="2686"/>
                    </a:lnTo>
                    <a:lnTo>
                      <a:pt x="543" y="2682"/>
                    </a:lnTo>
                    <a:lnTo>
                      <a:pt x="542" y="2677"/>
                    </a:lnTo>
                    <a:lnTo>
                      <a:pt x="544" y="2671"/>
                    </a:lnTo>
                    <a:lnTo>
                      <a:pt x="546" y="2666"/>
                    </a:lnTo>
                    <a:lnTo>
                      <a:pt x="549" y="2661"/>
                    </a:lnTo>
                    <a:lnTo>
                      <a:pt x="553" y="2654"/>
                    </a:lnTo>
                    <a:lnTo>
                      <a:pt x="555" y="2649"/>
                    </a:lnTo>
                    <a:lnTo>
                      <a:pt x="555" y="2643"/>
                    </a:lnTo>
                    <a:lnTo>
                      <a:pt x="553" y="2638"/>
                    </a:lnTo>
                    <a:lnTo>
                      <a:pt x="542" y="2654"/>
                    </a:lnTo>
                    <a:lnTo>
                      <a:pt x="529" y="2664"/>
                    </a:lnTo>
                    <a:lnTo>
                      <a:pt x="513" y="2670"/>
                    </a:lnTo>
                    <a:lnTo>
                      <a:pt x="496" y="2673"/>
                    </a:lnTo>
                    <a:lnTo>
                      <a:pt x="478" y="2674"/>
                    </a:lnTo>
                    <a:lnTo>
                      <a:pt x="459" y="2674"/>
                    </a:lnTo>
                    <a:lnTo>
                      <a:pt x="441" y="2674"/>
                    </a:lnTo>
                    <a:lnTo>
                      <a:pt x="423" y="2677"/>
                    </a:lnTo>
                    <a:lnTo>
                      <a:pt x="407" y="2681"/>
                    </a:lnTo>
                    <a:lnTo>
                      <a:pt x="393" y="2689"/>
                    </a:lnTo>
                    <a:lnTo>
                      <a:pt x="315" y="2697"/>
                    </a:lnTo>
                    <a:lnTo>
                      <a:pt x="315" y="2633"/>
                    </a:lnTo>
                    <a:lnTo>
                      <a:pt x="320" y="2633"/>
                    </a:lnTo>
                    <a:lnTo>
                      <a:pt x="329" y="2588"/>
                    </a:lnTo>
                    <a:lnTo>
                      <a:pt x="336" y="2542"/>
                    </a:lnTo>
                    <a:lnTo>
                      <a:pt x="344" y="2495"/>
                    </a:lnTo>
                    <a:lnTo>
                      <a:pt x="353" y="2449"/>
                    </a:lnTo>
                    <a:lnTo>
                      <a:pt x="364" y="2403"/>
                    </a:lnTo>
                    <a:lnTo>
                      <a:pt x="379" y="2361"/>
                    </a:lnTo>
                    <a:lnTo>
                      <a:pt x="398" y="2321"/>
                    </a:lnTo>
                    <a:lnTo>
                      <a:pt x="425" y="2286"/>
                    </a:lnTo>
                    <a:lnTo>
                      <a:pt x="458" y="2255"/>
                    </a:lnTo>
                    <a:lnTo>
                      <a:pt x="499" y="2230"/>
                    </a:lnTo>
                    <a:lnTo>
                      <a:pt x="507" y="2081"/>
                    </a:lnTo>
                    <a:lnTo>
                      <a:pt x="517" y="2071"/>
                    </a:lnTo>
                    <a:lnTo>
                      <a:pt x="528" y="2062"/>
                    </a:lnTo>
                    <a:lnTo>
                      <a:pt x="538" y="2051"/>
                    </a:lnTo>
                    <a:lnTo>
                      <a:pt x="547" y="2042"/>
                    </a:lnTo>
                    <a:lnTo>
                      <a:pt x="557" y="2031"/>
                    </a:lnTo>
                    <a:lnTo>
                      <a:pt x="565" y="2020"/>
                    </a:lnTo>
                    <a:lnTo>
                      <a:pt x="573" y="2008"/>
                    </a:lnTo>
                    <a:lnTo>
                      <a:pt x="579" y="1998"/>
                    </a:lnTo>
                    <a:lnTo>
                      <a:pt x="586" y="1986"/>
                    </a:lnTo>
                    <a:lnTo>
                      <a:pt x="590" y="1974"/>
                    </a:lnTo>
                    <a:lnTo>
                      <a:pt x="617" y="1960"/>
                    </a:lnTo>
                    <a:lnTo>
                      <a:pt x="457" y="1825"/>
                    </a:lnTo>
                    <a:lnTo>
                      <a:pt x="432" y="1824"/>
                    </a:lnTo>
                    <a:lnTo>
                      <a:pt x="409" y="1823"/>
                    </a:lnTo>
                    <a:lnTo>
                      <a:pt x="384" y="1821"/>
                    </a:lnTo>
                    <a:lnTo>
                      <a:pt x="361" y="1817"/>
                    </a:lnTo>
                    <a:lnTo>
                      <a:pt x="336" y="1814"/>
                    </a:lnTo>
                    <a:lnTo>
                      <a:pt x="313" y="1810"/>
                    </a:lnTo>
                    <a:lnTo>
                      <a:pt x="290" y="1805"/>
                    </a:lnTo>
                    <a:lnTo>
                      <a:pt x="268" y="1798"/>
                    </a:lnTo>
                    <a:lnTo>
                      <a:pt x="245" y="1791"/>
                    </a:lnTo>
                    <a:lnTo>
                      <a:pt x="224" y="1782"/>
                    </a:lnTo>
                    <a:lnTo>
                      <a:pt x="217" y="1759"/>
                    </a:lnTo>
                    <a:lnTo>
                      <a:pt x="206" y="1733"/>
                    </a:lnTo>
                    <a:lnTo>
                      <a:pt x="196" y="1708"/>
                    </a:lnTo>
                    <a:lnTo>
                      <a:pt x="187" y="1681"/>
                    </a:lnTo>
                    <a:lnTo>
                      <a:pt x="179" y="1655"/>
                    </a:lnTo>
                    <a:lnTo>
                      <a:pt x="174" y="1629"/>
                    </a:lnTo>
                    <a:lnTo>
                      <a:pt x="174" y="1603"/>
                    </a:lnTo>
                    <a:lnTo>
                      <a:pt x="179" y="1577"/>
                    </a:lnTo>
                    <a:lnTo>
                      <a:pt x="191" y="1554"/>
                    </a:lnTo>
                    <a:lnTo>
                      <a:pt x="211" y="1531"/>
                    </a:lnTo>
                    <a:lnTo>
                      <a:pt x="204" y="1516"/>
                    </a:lnTo>
                    <a:lnTo>
                      <a:pt x="200" y="1502"/>
                    </a:lnTo>
                    <a:lnTo>
                      <a:pt x="199" y="1488"/>
                    </a:lnTo>
                    <a:lnTo>
                      <a:pt x="200" y="1474"/>
                    </a:lnTo>
                    <a:lnTo>
                      <a:pt x="201" y="1460"/>
                    </a:lnTo>
                    <a:lnTo>
                      <a:pt x="203" y="1446"/>
                    </a:lnTo>
                    <a:lnTo>
                      <a:pt x="204" y="1432"/>
                    </a:lnTo>
                    <a:lnTo>
                      <a:pt x="203" y="1418"/>
                    </a:lnTo>
                    <a:lnTo>
                      <a:pt x="200" y="1404"/>
                    </a:lnTo>
                    <a:lnTo>
                      <a:pt x="192" y="1389"/>
                    </a:lnTo>
                    <a:lnTo>
                      <a:pt x="187" y="1398"/>
                    </a:lnTo>
                    <a:lnTo>
                      <a:pt x="180" y="1397"/>
                    </a:lnTo>
                    <a:lnTo>
                      <a:pt x="173" y="1394"/>
                    </a:lnTo>
                    <a:lnTo>
                      <a:pt x="165" y="1388"/>
                    </a:lnTo>
                    <a:lnTo>
                      <a:pt x="158" y="1381"/>
                    </a:lnTo>
                    <a:lnTo>
                      <a:pt x="152" y="1372"/>
                    </a:lnTo>
                    <a:lnTo>
                      <a:pt x="144" y="1364"/>
                    </a:lnTo>
                    <a:lnTo>
                      <a:pt x="139" y="1353"/>
                    </a:lnTo>
                    <a:lnTo>
                      <a:pt x="132" y="1344"/>
                    </a:lnTo>
                    <a:lnTo>
                      <a:pt x="128" y="1334"/>
                    </a:lnTo>
                    <a:lnTo>
                      <a:pt x="123" y="1325"/>
                    </a:lnTo>
                    <a:lnTo>
                      <a:pt x="123" y="1313"/>
                    </a:lnTo>
                    <a:lnTo>
                      <a:pt x="125" y="1302"/>
                    </a:lnTo>
                    <a:lnTo>
                      <a:pt x="128" y="1291"/>
                    </a:lnTo>
                    <a:lnTo>
                      <a:pt x="132" y="1282"/>
                    </a:lnTo>
                    <a:lnTo>
                      <a:pt x="138" y="1274"/>
                    </a:lnTo>
                    <a:lnTo>
                      <a:pt x="145" y="1266"/>
                    </a:lnTo>
                    <a:lnTo>
                      <a:pt x="153" y="1259"/>
                    </a:lnTo>
                    <a:lnTo>
                      <a:pt x="161" y="1252"/>
                    </a:lnTo>
                    <a:lnTo>
                      <a:pt x="170" y="1245"/>
                    </a:lnTo>
                    <a:lnTo>
                      <a:pt x="179" y="1238"/>
                    </a:lnTo>
                    <a:lnTo>
                      <a:pt x="170" y="1226"/>
                    </a:lnTo>
                    <a:lnTo>
                      <a:pt x="159" y="1213"/>
                    </a:lnTo>
                    <a:lnTo>
                      <a:pt x="148" y="1201"/>
                    </a:lnTo>
                    <a:lnTo>
                      <a:pt x="138" y="1187"/>
                    </a:lnTo>
                    <a:lnTo>
                      <a:pt x="127" y="1174"/>
                    </a:lnTo>
                    <a:lnTo>
                      <a:pt x="115" y="1160"/>
                    </a:lnTo>
                    <a:lnTo>
                      <a:pt x="105" y="1147"/>
                    </a:lnTo>
                    <a:lnTo>
                      <a:pt x="94" y="1135"/>
                    </a:lnTo>
                    <a:lnTo>
                      <a:pt x="83" y="1125"/>
                    </a:lnTo>
                    <a:lnTo>
                      <a:pt x="73" y="1115"/>
                    </a:lnTo>
                    <a:lnTo>
                      <a:pt x="65" y="1097"/>
                    </a:lnTo>
                    <a:lnTo>
                      <a:pt x="57" y="1079"/>
                    </a:lnTo>
                    <a:lnTo>
                      <a:pt x="49" y="1060"/>
                    </a:lnTo>
                    <a:lnTo>
                      <a:pt x="42" y="1042"/>
                    </a:lnTo>
                    <a:lnTo>
                      <a:pt x="35" y="1022"/>
                    </a:lnTo>
                    <a:lnTo>
                      <a:pt x="29" y="1003"/>
                    </a:lnTo>
                    <a:lnTo>
                      <a:pt x="26" y="983"/>
                    </a:lnTo>
                    <a:lnTo>
                      <a:pt x="24" y="962"/>
                    </a:lnTo>
                    <a:lnTo>
                      <a:pt x="24" y="940"/>
                    </a:lnTo>
                    <a:lnTo>
                      <a:pt x="27" y="918"/>
                    </a:lnTo>
                    <a:lnTo>
                      <a:pt x="16" y="915"/>
                    </a:lnTo>
                    <a:lnTo>
                      <a:pt x="8" y="908"/>
                    </a:lnTo>
                    <a:lnTo>
                      <a:pt x="3" y="902"/>
                    </a:lnTo>
                    <a:lnTo>
                      <a:pt x="0" y="892"/>
                    </a:lnTo>
                    <a:lnTo>
                      <a:pt x="0" y="883"/>
                    </a:lnTo>
                    <a:lnTo>
                      <a:pt x="0" y="873"/>
                    </a:lnTo>
                    <a:lnTo>
                      <a:pt x="1" y="862"/>
                    </a:lnTo>
                    <a:lnTo>
                      <a:pt x="2" y="852"/>
                    </a:lnTo>
                    <a:lnTo>
                      <a:pt x="2" y="842"/>
                    </a:lnTo>
                    <a:lnTo>
                      <a:pt x="0" y="832"/>
                    </a:lnTo>
                    <a:lnTo>
                      <a:pt x="21" y="825"/>
                    </a:lnTo>
                    <a:lnTo>
                      <a:pt x="45" y="820"/>
                    </a:lnTo>
                    <a:lnTo>
                      <a:pt x="71" y="815"/>
                    </a:lnTo>
                    <a:lnTo>
                      <a:pt x="96" y="810"/>
                    </a:lnTo>
                    <a:lnTo>
                      <a:pt x="121" y="804"/>
                    </a:lnTo>
                    <a:lnTo>
                      <a:pt x="142" y="796"/>
                    </a:lnTo>
                    <a:lnTo>
                      <a:pt x="160" y="784"/>
                    </a:lnTo>
                    <a:lnTo>
                      <a:pt x="172" y="771"/>
                    </a:lnTo>
                    <a:lnTo>
                      <a:pt x="177" y="750"/>
                    </a:lnTo>
                    <a:lnTo>
                      <a:pt x="174" y="726"/>
                    </a:lnTo>
                    <a:lnTo>
                      <a:pt x="169" y="716"/>
                    </a:lnTo>
                    <a:lnTo>
                      <a:pt x="162" y="705"/>
                    </a:lnTo>
                    <a:lnTo>
                      <a:pt x="157" y="695"/>
                    </a:lnTo>
                    <a:lnTo>
                      <a:pt x="152" y="683"/>
                    </a:lnTo>
                    <a:lnTo>
                      <a:pt x="146" y="671"/>
                    </a:lnTo>
                    <a:lnTo>
                      <a:pt x="143" y="658"/>
                    </a:lnTo>
                    <a:lnTo>
                      <a:pt x="142" y="646"/>
                    </a:lnTo>
                    <a:lnTo>
                      <a:pt x="143" y="633"/>
                    </a:lnTo>
                    <a:lnTo>
                      <a:pt x="147" y="620"/>
                    </a:lnTo>
                    <a:lnTo>
                      <a:pt x="155" y="608"/>
                    </a:lnTo>
                    <a:lnTo>
                      <a:pt x="174" y="588"/>
                    </a:lnTo>
                    <a:lnTo>
                      <a:pt x="190" y="566"/>
                    </a:lnTo>
                    <a:lnTo>
                      <a:pt x="203" y="541"/>
                    </a:lnTo>
                    <a:lnTo>
                      <a:pt x="212" y="515"/>
                    </a:lnTo>
                    <a:lnTo>
                      <a:pt x="222" y="488"/>
                    </a:lnTo>
                    <a:lnTo>
                      <a:pt x="229" y="459"/>
                    </a:lnTo>
                    <a:lnTo>
                      <a:pt x="238" y="430"/>
                    </a:lnTo>
                    <a:lnTo>
                      <a:pt x="245" y="402"/>
                    </a:lnTo>
                    <a:lnTo>
                      <a:pt x="254" y="374"/>
                    </a:lnTo>
                    <a:lnTo>
                      <a:pt x="265" y="347"/>
                    </a:lnTo>
                    <a:lnTo>
                      <a:pt x="302" y="280"/>
                    </a:lnTo>
                    <a:lnTo>
                      <a:pt x="347" y="220"/>
                    </a:lnTo>
                    <a:lnTo>
                      <a:pt x="397" y="166"/>
                    </a:lnTo>
                    <a:lnTo>
                      <a:pt x="453" y="121"/>
                    </a:lnTo>
                    <a:lnTo>
                      <a:pt x="514" y="81"/>
                    </a:lnTo>
                    <a:lnTo>
                      <a:pt x="579" y="50"/>
                    </a:lnTo>
                    <a:lnTo>
                      <a:pt x="648" y="26"/>
                    </a:lnTo>
                    <a:lnTo>
                      <a:pt x="719" y="10"/>
                    </a:lnTo>
                    <a:lnTo>
                      <a:pt x="792" y="1"/>
                    </a:lnTo>
                    <a:lnTo>
                      <a:pt x="864" y="0"/>
                    </a:lnTo>
                    <a:lnTo>
                      <a:pt x="937" y="5"/>
                    </a:lnTo>
                    <a:lnTo>
                      <a:pt x="1008" y="12"/>
                    </a:lnTo>
                    <a:lnTo>
                      <a:pt x="1080" y="22"/>
                    </a:lnTo>
                    <a:lnTo>
                      <a:pt x="1150" y="35"/>
                    </a:lnTo>
                    <a:lnTo>
                      <a:pt x="1217" y="54"/>
                    </a:lnTo>
                    <a:lnTo>
                      <a:pt x="1281" y="78"/>
                    </a:lnTo>
                    <a:lnTo>
                      <a:pt x="1341" y="110"/>
                    </a:lnTo>
                    <a:lnTo>
                      <a:pt x="1396" y="149"/>
                    </a:lnTo>
                    <a:lnTo>
                      <a:pt x="1444" y="197"/>
                    </a:lnTo>
                    <a:lnTo>
                      <a:pt x="1486" y="256"/>
                    </a:lnTo>
                    <a:lnTo>
                      <a:pt x="1486" y="256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xmlns="" id="{D87C5087-A969-C642-BEAF-CEDA581A4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783"/>
                <a:ext cx="695" cy="469"/>
              </a:xfrm>
              <a:custGeom>
                <a:avLst/>
                <a:gdLst/>
                <a:ahLst/>
                <a:cxnLst>
                  <a:cxn ang="0">
                    <a:pos x="1333" y="380"/>
                  </a:cxn>
                  <a:cxn ang="0">
                    <a:pos x="1387" y="550"/>
                  </a:cxn>
                  <a:cxn ang="0">
                    <a:pos x="1371" y="542"/>
                  </a:cxn>
                  <a:cxn ang="0">
                    <a:pos x="1367" y="514"/>
                  </a:cxn>
                  <a:cxn ang="0">
                    <a:pos x="1329" y="484"/>
                  </a:cxn>
                  <a:cxn ang="0">
                    <a:pos x="1248" y="469"/>
                  </a:cxn>
                  <a:cxn ang="0">
                    <a:pos x="1181" y="467"/>
                  </a:cxn>
                  <a:cxn ang="0">
                    <a:pos x="1194" y="463"/>
                  </a:cxn>
                  <a:cxn ang="0">
                    <a:pos x="1138" y="448"/>
                  </a:cxn>
                  <a:cxn ang="0">
                    <a:pos x="964" y="448"/>
                  </a:cxn>
                  <a:cxn ang="0">
                    <a:pos x="927" y="428"/>
                  </a:cxn>
                  <a:cxn ang="0">
                    <a:pos x="786" y="446"/>
                  </a:cxn>
                  <a:cxn ang="0">
                    <a:pos x="740" y="467"/>
                  </a:cxn>
                  <a:cxn ang="0">
                    <a:pos x="752" y="505"/>
                  </a:cxn>
                  <a:cxn ang="0">
                    <a:pos x="797" y="484"/>
                  </a:cxn>
                  <a:cxn ang="0">
                    <a:pos x="797" y="496"/>
                  </a:cxn>
                  <a:cxn ang="0">
                    <a:pos x="745" y="526"/>
                  </a:cxn>
                  <a:cxn ang="0">
                    <a:pos x="764" y="558"/>
                  </a:cxn>
                  <a:cxn ang="0">
                    <a:pos x="745" y="573"/>
                  </a:cxn>
                  <a:cxn ang="0">
                    <a:pos x="738" y="588"/>
                  </a:cxn>
                  <a:cxn ang="0">
                    <a:pos x="745" y="605"/>
                  </a:cxn>
                  <a:cxn ang="0">
                    <a:pos x="740" y="638"/>
                  </a:cxn>
                  <a:cxn ang="0">
                    <a:pos x="755" y="657"/>
                  </a:cxn>
                  <a:cxn ang="0">
                    <a:pos x="725" y="659"/>
                  </a:cxn>
                  <a:cxn ang="0">
                    <a:pos x="728" y="670"/>
                  </a:cxn>
                  <a:cxn ang="0">
                    <a:pos x="745" y="669"/>
                  </a:cxn>
                  <a:cxn ang="0">
                    <a:pos x="719" y="684"/>
                  </a:cxn>
                  <a:cxn ang="0">
                    <a:pos x="725" y="720"/>
                  </a:cxn>
                  <a:cxn ang="0">
                    <a:pos x="752" y="729"/>
                  </a:cxn>
                  <a:cxn ang="0">
                    <a:pos x="747" y="728"/>
                  </a:cxn>
                  <a:cxn ang="0">
                    <a:pos x="723" y="733"/>
                  </a:cxn>
                  <a:cxn ang="0">
                    <a:pos x="748" y="747"/>
                  </a:cxn>
                  <a:cxn ang="0">
                    <a:pos x="819" y="765"/>
                  </a:cxn>
                  <a:cxn ang="0">
                    <a:pos x="812" y="802"/>
                  </a:cxn>
                  <a:cxn ang="0">
                    <a:pos x="842" y="795"/>
                  </a:cxn>
                  <a:cxn ang="0">
                    <a:pos x="794" y="812"/>
                  </a:cxn>
                  <a:cxn ang="0">
                    <a:pos x="799" y="837"/>
                  </a:cxn>
                  <a:cxn ang="0">
                    <a:pos x="844" y="819"/>
                  </a:cxn>
                  <a:cxn ang="0">
                    <a:pos x="796" y="840"/>
                  </a:cxn>
                  <a:cxn ang="0">
                    <a:pos x="752" y="873"/>
                  </a:cxn>
                  <a:cxn ang="0">
                    <a:pos x="793" y="867"/>
                  </a:cxn>
                  <a:cxn ang="0">
                    <a:pos x="709" y="891"/>
                  </a:cxn>
                  <a:cxn ang="0">
                    <a:pos x="494" y="936"/>
                  </a:cxn>
                  <a:cxn ang="0">
                    <a:pos x="169" y="851"/>
                  </a:cxn>
                  <a:cxn ang="0">
                    <a:pos x="115" y="829"/>
                  </a:cxn>
                  <a:cxn ang="0">
                    <a:pos x="104" y="759"/>
                  </a:cxn>
                  <a:cxn ang="0">
                    <a:pos x="111" y="710"/>
                  </a:cxn>
                  <a:cxn ang="0">
                    <a:pos x="104" y="696"/>
                  </a:cxn>
                  <a:cxn ang="0">
                    <a:pos x="77" y="730"/>
                  </a:cxn>
                  <a:cxn ang="0">
                    <a:pos x="19" y="746"/>
                  </a:cxn>
                  <a:cxn ang="0">
                    <a:pos x="48" y="726"/>
                  </a:cxn>
                  <a:cxn ang="0">
                    <a:pos x="71" y="711"/>
                  </a:cxn>
                  <a:cxn ang="0">
                    <a:pos x="94" y="659"/>
                  </a:cxn>
                  <a:cxn ang="0">
                    <a:pos x="59" y="645"/>
                  </a:cxn>
                  <a:cxn ang="0">
                    <a:pos x="8" y="605"/>
                  </a:cxn>
                  <a:cxn ang="0">
                    <a:pos x="79" y="381"/>
                  </a:cxn>
                  <a:cxn ang="0">
                    <a:pos x="273" y="111"/>
                  </a:cxn>
                  <a:cxn ang="0">
                    <a:pos x="872" y="20"/>
                  </a:cxn>
                </a:cxnLst>
                <a:rect l="0" t="0" r="r" b="b"/>
                <a:pathLst>
                  <a:path w="1390" h="938">
                    <a:moveTo>
                      <a:pt x="1248" y="221"/>
                    </a:moveTo>
                    <a:lnTo>
                      <a:pt x="1266" y="254"/>
                    </a:lnTo>
                    <a:lnTo>
                      <a:pt x="1283" y="286"/>
                    </a:lnTo>
                    <a:lnTo>
                      <a:pt x="1300" y="317"/>
                    </a:lnTo>
                    <a:lnTo>
                      <a:pt x="1317" y="349"/>
                    </a:lnTo>
                    <a:lnTo>
                      <a:pt x="1333" y="380"/>
                    </a:lnTo>
                    <a:lnTo>
                      <a:pt x="1347" y="412"/>
                    </a:lnTo>
                    <a:lnTo>
                      <a:pt x="1361" y="444"/>
                    </a:lnTo>
                    <a:lnTo>
                      <a:pt x="1373" y="477"/>
                    </a:lnTo>
                    <a:lnTo>
                      <a:pt x="1383" y="512"/>
                    </a:lnTo>
                    <a:lnTo>
                      <a:pt x="1390" y="549"/>
                    </a:lnTo>
                    <a:lnTo>
                      <a:pt x="1387" y="550"/>
                    </a:lnTo>
                    <a:lnTo>
                      <a:pt x="1384" y="551"/>
                    </a:lnTo>
                    <a:lnTo>
                      <a:pt x="1381" y="550"/>
                    </a:lnTo>
                    <a:lnTo>
                      <a:pt x="1378" y="549"/>
                    </a:lnTo>
                    <a:lnTo>
                      <a:pt x="1375" y="547"/>
                    </a:lnTo>
                    <a:lnTo>
                      <a:pt x="1373" y="544"/>
                    </a:lnTo>
                    <a:lnTo>
                      <a:pt x="1371" y="542"/>
                    </a:lnTo>
                    <a:lnTo>
                      <a:pt x="1368" y="540"/>
                    </a:lnTo>
                    <a:lnTo>
                      <a:pt x="1365" y="538"/>
                    </a:lnTo>
                    <a:lnTo>
                      <a:pt x="1363" y="536"/>
                    </a:lnTo>
                    <a:lnTo>
                      <a:pt x="1369" y="527"/>
                    </a:lnTo>
                    <a:lnTo>
                      <a:pt x="1369" y="520"/>
                    </a:lnTo>
                    <a:lnTo>
                      <a:pt x="1367" y="514"/>
                    </a:lnTo>
                    <a:lnTo>
                      <a:pt x="1362" y="508"/>
                    </a:lnTo>
                    <a:lnTo>
                      <a:pt x="1356" y="504"/>
                    </a:lnTo>
                    <a:lnTo>
                      <a:pt x="1348" y="499"/>
                    </a:lnTo>
                    <a:lnTo>
                      <a:pt x="1341" y="494"/>
                    </a:lnTo>
                    <a:lnTo>
                      <a:pt x="1335" y="489"/>
                    </a:lnTo>
                    <a:lnTo>
                      <a:pt x="1329" y="484"/>
                    </a:lnTo>
                    <a:lnTo>
                      <a:pt x="1326" y="477"/>
                    </a:lnTo>
                    <a:lnTo>
                      <a:pt x="1312" y="476"/>
                    </a:lnTo>
                    <a:lnTo>
                      <a:pt x="1297" y="474"/>
                    </a:lnTo>
                    <a:lnTo>
                      <a:pt x="1281" y="473"/>
                    </a:lnTo>
                    <a:lnTo>
                      <a:pt x="1265" y="471"/>
                    </a:lnTo>
                    <a:lnTo>
                      <a:pt x="1248" y="469"/>
                    </a:lnTo>
                    <a:lnTo>
                      <a:pt x="1232" y="468"/>
                    </a:lnTo>
                    <a:lnTo>
                      <a:pt x="1217" y="466"/>
                    </a:lnTo>
                    <a:lnTo>
                      <a:pt x="1202" y="466"/>
                    </a:lnTo>
                    <a:lnTo>
                      <a:pt x="1189" y="466"/>
                    </a:lnTo>
                    <a:lnTo>
                      <a:pt x="1179" y="467"/>
                    </a:lnTo>
                    <a:lnTo>
                      <a:pt x="1181" y="467"/>
                    </a:lnTo>
                    <a:lnTo>
                      <a:pt x="1183" y="467"/>
                    </a:lnTo>
                    <a:lnTo>
                      <a:pt x="1185" y="467"/>
                    </a:lnTo>
                    <a:lnTo>
                      <a:pt x="1187" y="466"/>
                    </a:lnTo>
                    <a:lnTo>
                      <a:pt x="1189" y="466"/>
                    </a:lnTo>
                    <a:lnTo>
                      <a:pt x="1192" y="464"/>
                    </a:lnTo>
                    <a:lnTo>
                      <a:pt x="1194" y="463"/>
                    </a:lnTo>
                    <a:lnTo>
                      <a:pt x="1196" y="462"/>
                    </a:lnTo>
                    <a:lnTo>
                      <a:pt x="1197" y="460"/>
                    </a:lnTo>
                    <a:lnTo>
                      <a:pt x="1198" y="458"/>
                    </a:lnTo>
                    <a:lnTo>
                      <a:pt x="1198" y="453"/>
                    </a:lnTo>
                    <a:lnTo>
                      <a:pt x="1168" y="451"/>
                    </a:lnTo>
                    <a:lnTo>
                      <a:pt x="1138" y="448"/>
                    </a:lnTo>
                    <a:lnTo>
                      <a:pt x="1109" y="446"/>
                    </a:lnTo>
                    <a:lnTo>
                      <a:pt x="1080" y="445"/>
                    </a:lnTo>
                    <a:lnTo>
                      <a:pt x="1051" y="445"/>
                    </a:lnTo>
                    <a:lnTo>
                      <a:pt x="1022" y="445"/>
                    </a:lnTo>
                    <a:lnTo>
                      <a:pt x="993" y="446"/>
                    </a:lnTo>
                    <a:lnTo>
                      <a:pt x="964" y="448"/>
                    </a:lnTo>
                    <a:lnTo>
                      <a:pt x="935" y="451"/>
                    </a:lnTo>
                    <a:lnTo>
                      <a:pt x="905" y="453"/>
                    </a:lnTo>
                    <a:lnTo>
                      <a:pt x="1006" y="435"/>
                    </a:lnTo>
                    <a:lnTo>
                      <a:pt x="978" y="429"/>
                    </a:lnTo>
                    <a:lnTo>
                      <a:pt x="953" y="427"/>
                    </a:lnTo>
                    <a:lnTo>
                      <a:pt x="927" y="428"/>
                    </a:lnTo>
                    <a:lnTo>
                      <a:pt x="903" y="430"/>
                    </a:lnTo>
                    <a:lnTo>
                      <a:pt x="879" y="433"/>
                    </a:lnTo>
                    <a:lnTo>
                      <a:pt x="856" y="438"/>
                    </a:lnTo>
                    <a:lnTo>
                      <a:pt x="832" y="442"/>
                    </a:lnTo>
                    <a:lnTo>
                      <a:pt x="809" y="445"/>
                    </a:lnTo>
                    <a:lnTo>
                      <a:pt x="786" y="446"/>
                    </a:lnTo>
                    <a:lnTo>
                      <a:pt x="763" y="445"/>
                    </a:lnTo>
                    <a:lnTo>
                      <a:pt x="757" y="448"/>
                    </a:lnTo>
                    <a:lnTo>
                      <a:pt x="751" y="452"/>
                    </a:lnTo>
                    <a:lnTo>
                      <a:pt x="747" y="456"/>
                    </a:lnTo>
                    <a:lnTo>
                      <a:pt x="743" y="461"/>
                    </a:lnTo>
                    <a:lnTo>
                      <a:pt x="740" y="467"/>
                    </a:lnTo>
                    <a:lnTo>
                      <a:pt x="738" y="473"/>
                    </a:lnTo>
                    <a:lnTo>
                      <a:pt x="737" y="479"/>
                    </a:lnTo>
                    <a:lnTo>
                      <a:pt x="738" y="486"/>
                    </a:lnTo>
                    <a:lnTo>
                      <a:pt x="740" y="492"/>
                    </a:lnTo>
                    <a:lnTo>
                      <a:pt x="745" y="499"/>
                    </a:lnTo>
                    <a:lnTo>
                      <a:pt x="752" y="505"/>
                    </a:lnTo>
                    <a:lnTo>
                      <a:pt x="760" y="507"/>
                    </a:lnTo>
                    <a:lnTo>
                      <a:pt x="767" y="505"/>
                    </a:lnTo>
                    <a:lnTo>
                      <a:pt x="773" y="501"/>
                    </a:lnTo>
                    <a:lnTo>
                      <a:pt x="781" y="494"/>
                    </a:lnTo>
                    <a:lnTo>
                      <a:pt x="788" y="489"/>
                    </a:lnTo>
                    <a:lnTo>
                      <a:pt x="797" y="484"/>
                    </a:lnTo>
                    <a:lnTo>
                      <a:pt x="805" y="480"/>
                    </a:lnTo>
                    <a:lnTo>
                      <a:pt x="816" y="480"/>
                    </a:lnTo>
                    <a:lnTo>
                      <a:pt x="827" y="485"/>
                    </a:lnTo>
                    <a:lnTo>
                      <a:pt x="819" y="491"/>
                    </a:lnTo>
                    <a:lnTo>
                      <a:pt x="810" y="494"/>
                    </a:lnTo>
                    <a:lnTo>
                      <a:pt x="797" y="496"/>
                    </a:lnTo>
                    <a:lnTo>
                      <a:pt x="784" y="499"/>
                    </a:lnTo>
                    <a:lnTo>
                      <a:pt x="771" y="500"/>
                    </a:lnTo>
                    <a:lnTo>
                      <a:pt x="761" y="503"/>
                    </a:lnTo>
                    <a:lnTo>
                      <a:pt x="751" y="508"/>
                    </a:lnTo>
                    <a:lnTo>
                      <a:pt x="746" y="515"/>
                    </a:lnTo>
                    <a:lnTo>
                      <a:pt x="745" y="526"/>
                    </a:lnTo>
                    <a:lnTo>
                      <a:pt x="750" y="541"/>
                    </a:lnTo>
                    <a:lnTo>
                      <a:pt x="768" y="541"/>
                    </a:lnTo>
                    <a:lnTo>
                      <a:pt x="768" y="549"/>
                    </a:lnTo>
                    <a:lnTo>
                      <a:pt x="767" y="553"/>
                    </a:lnTo>
                    <a:lnTo>
                      <a:pt x="765" y="556"/>
                    </a:lnTo>
                    <a:lnTo>
                      <a:pt x="764" y="558"/>
                    </a:lnTo>
                    <a:lnTo>
                      <a:pt x="762" y="559"/>
                    </a:lnTo>
                    <a:lnTo>
                      <a:pt x="760" y="560"/>
                    </a:lnTo>
                    <a:lnTo>
                      <a:pt x="756" y="562"/>
                    </a:lnTo>
                    <a:lnTo>
                      <a:pt x="753" y="564"/>
                    </a:lnTo>
                    <a:lnTo>
                      <a:pt x="749" y="567"/>
                    </a:lnTo>
                    <a:lnTo>
                      <a:pt x="745" y="573"/>
                    </a:lnTo>
                    <a:lnTo>
                      <a:pt x="777" y="573"/>
                    </a:lnTo>
                    <a:lnTo>
                      <a:pt x="772" y="580"/>
                    </a:lnTo>
                    <a:lnTo>
                      <a:pt x="766" y="584"/>
                    </a:lnTo>
                    <a:lnTo>
                      <a:pt x="756" y="586"/>
                    </a:lnTo>
                    <a:lnTo>
                      <a:pt x="748" y="587"/>
                    </a:lnTo>
                    <a:lnTo>
                      <a:pt x="738" y="588"/>
                    </a:lnTo>
                    <a:lnTo>
                      <a:pt x="731" y="589"/>
                    </a:lnTo>
                    <a:lnTo>
                      <a:pt x="727" y="591"/>
                    </a:lnTo>
                    <a:lnTo>
                      <a:pt x="724" y="597"/>
                    </a:lnTo>
                    <a:lnTo>
                      <a:pt x="728" y="603"/>
                    </a:lnTo>
                    <a:lnTo>
                      <a:pt x="736" y="613"/>
                    </a:lnTo>
                    <a:lnTo>
                      <a:pt x="745" y="605"/>
                    </a:lnTo>
                    <a:lnTo>
                      <a:pt x="746" y="609"/>
                    </a:lnTo>
                    <a:lnTo>
                      <a:pt x="746" y="613"/>
                    </a:lnTo>
                    <a:lnTo>
                      <a:pt x="744" y="619"/>
                    </a:lnTo>
                    <a:lnTo>
                      <a:pt x="743" y="626"/>
                    </a:lnTo>
                    <a:lnTo>
                      <a:pt x="740" y="632"/>
                    </a:lnTo>
                    <a:lnTo>
                      <a:pt x="740" y="638"/>
                    </a:lnTo>
                    <a:lnTo>
                      <a:pt x="741" y="644"/>
                    </a:lnTo>
                    <a:lnTo>
                      <a:pt x="746" y="648"/>
                    </a:lnTo>
                    <a:lnTo>
                      <a:pt x="752" y="650"/>
                    </a:lnTo>
                    <a:lnTo>
                      <a:pt x="763" y="650"/>
                    </a:lnTo>
                    <a:lnTo>
                      <a:pt x="760" y="654"/>
                    </a:lnTo>
                    <a:lnTo>
                      <a:pt x="755" y="657"/>
                    </a:lnTo>
                    <a:lnTo>
                      <a:pt x="751" y="658"/>
                    </a:lnTo>
                    <a:lnTo>
                      <a:pt x="746" y="659"/>
                    </a:lnTo>
                    <a:lnTo>
                      <a:pt x="740" y="659"/>
                    </a:lnTo>
                    <a:lnTo>
                      <a:pt x="735" y="658"/>
                    </a:lnTo>
                    <a:lnTo>
                      <a:pt x="731" y="659"/>
                    </a:lnTo>
                    <a:lnTo>
                      <a:pt x="725" y="659"/>
                    </a:lnTo>
                    <a:lnTo>
                      <a:pt x="721" y="661"/>
                    </a:lnTo>
                    <a:lnTo>
                      <a:pt x="718" y="664"/>
                    </a:lnTo>
                    <a:lnTo>
                      <a:pt x="720" y="666"/>
                    </a:lnTo>
                    <a:lnTo>
                      <a:pt x="722" y="668"/>
                    </a:lnTo>
                    <a:lnTo>
                      <a:pt x="724" y="669"/>
                    </a:lnTo>
                    <a:lnTo>
                      <a:pt x="728" y="670"/>
                    </a:lnTo>
                    <a:lnTo>
                      <a:pt x="730" y="670"/>
                    </a:lnTo>
                    <a:lnTo>
                      <a:pt x="733" y="670"/>
                    </a:lnTo>
                    <a:lnTo>
                      <a:pt x="736" y="670"/>
                    </a:lnTo>
                    <a:lnTo>
                      <a:pt x="739" y="669"/>
                    </a:lnTo>
                    <a:lnTo>
                      <a:pt x="743" y="669"/>
                    </a:lnTo>
                    <a:lnTo>
                      <a:pt x="745" y="669"/>
                    </a:lnTo>
                    <a:lnTo>
                      <a:pt x="738" y="668"/>
                    </a:lnTo>
                    <a:lnTo>
                      <a:pt x="733" y="668"/>
                    </a:lnTo>
                    <a:lnTo>
                      <a:pt x="729" y="670"/>
                    </a:lnTo>
                    <a:lnTo>
                      <a:pt x="724" y="674"/>
                    </a:lnTo>
                    <a:lnTo>
                      <a:pt x="721" y="679"/>
                    </a:lnTo>
                    <a:lnTo>
                      <a:pt x="719" y="684"/>
                    </a:lnTo>
                    <a:lnTo>
                      <a:pt x="717" y="692"/>
                    </a:lnTo>
                    <a:lnTo>
                      <a:pt x="717" y="699"/>
                    </a:lnTo>
                    <a:lnTo>
                      <a:pt x="717" y="707"/>
                    </a:lnTo>
                    <a:lnTo>
                      <a:pt x="718" y="714"/>
                    </a:lnTo>
                    <a:lnTo>
                      <a:pt x="722" y="717"/>
                    </a:lnTo>
                    <a:lnTo>
                      <a:pt x="725" y="720"/>
                    </a:lnTo>
                    <a:lnTo>
                      <a:pt x="730" y="722"/>
                    </a:lnTo>
                    <a:lnTo>
                      <a:pt x="734" y="724"/>
                    </a:lnTo>
                    <a:lnTo>
                      <a:pt x="738" y="726"/>
                    </a:lnTo>
                    <a:lnTo>
                      <a:pt x="743" y="728"/>
                    </a:lnTo>
                    <a:lnTo>
                      <a:pt x="748" y="729"/>
                    </a:lnTo>
                    <a:lnTo>
                      <a:pt x="752" y="729"/>
                    </a:lnTo>
                    <a:lnTo>
                      <a:pt x="757" y="729"/>
                    </a:lnTo>
                    <a:lnTo>
                      <a:pt x="763" y="728"/>
                    </a:lnTo>
                    <a:lnTo>
                      <a:pt x="760" y="728"/>
                    </a:lnTo>
                    <a:lnTo>
                      <a:pt x="755" y="728"/>
                    </a:lnTo>
                    <a:lnTo>
                      <a:pt x="751" y="728"/>
                    </a:lnTo>
                    <a:lnTo>
                      <a:pt x="747" y="728"/>
                    </a:lnTo>
                    <a:lnTo>
                      <a:pt x="743" y="728"/>
                    </a:lnTo>
                    <a:lnTo>
                      <a:pt x="738" y="728"/>
                    </a:lnTo>
                    <a:lnTo>
                      <a:pt x="734" y="728"/>
                    </a:lnTo>
                    <a:lnTo>
                      <a:pt x="730" y="729"/>
                    </a:lnTo>
                    <a:lnTo>
                      <a:pt x="727" y="730"/>
                    </a:lnTo>
                    <a:lnTo>
                      <a:pt x="723" y="733"/>
                    </a:lnTo>
                    <a:lnTo>
                      <a:pt x="728" y="736"/>
                    </a:lnTo>
                    <a:lnTo>
                      <a:pt x="732" y="738"/>
                    </a:lnTo>
                    <a:lnTo>
                      <a:pt x="736" y="740"/>
                    </a:lnTo>
                    <a:lnTo>
                      <a:pt x="740" y="742"/>
                    </a:lnTo>
                    <a:lnTo>
                      <a:pt x="745" y="745"/>
                    </a:lnTo>
                    <a:lnTo>
                      <a:pt x="748" y="747"/>
                    </a:lnTo>
                    <a:lnTo>
                      <a:pt x="752" y="749"/>
                    </a:lnTo>
                    <a:lnTo>
                      <a:pt x="756" y="753"/>
                    </a:lnTo>
                    <a:lnTo>
                      <a:pt x="760" y="756"/>
                    </a:lnTo>
                    <a:lnTo>
                      <a:pt x="763" y="760"/>
                    </a:lnTo>
                    <a:lnTo>
                      <a:pt x="755" y="778"/>
                    </a:lnTo>
                    <a:lnTo>
                      <a:pt x="819" y="765"/>
                    </a:lnTo>
                    <a:lnTo>
                      <a:pt x="782" y="778"/>
                    </a:lnTo>
                    <a:lnTo>
                      <a:pt x="781" y="792"/>
                    </a:lnTo>
                    <a:lnTo>
                      <a:pt x="784" y="800"/>
                    </a:lnTo>
                    <a:lnTo>
                      <a:pt x="791" y="803"/>
                    </a:lnTo>
                    <a:lnTo>
                      <a:pt x="800" y="804"/>
                    </a:lnTo>
                    <a:lnTo>
                      <a:pt x="812" y="802"/>
                    </a:lnTo>
                    <a:lnTo>
                      <a:pt x="823" y="800"/>
                    </a:lnTo>
                    <a:lnTo>
                      <a:pt x="833" y="796"/>
                    </a:lnTo>
                    <a:lnTo>
                      <a:pt x="843" y="794"/>
                    </a:lnTo>
                    <a:lnTo>
                      <a:pt x="849" y="794"/>
                    </a:lnTo>
                    <a:lnTo>
                      <a:pt x="851" y="797"/>
                    </a:lnTo>
                    <a:lnTo>
                      <a:pt x="842" y="795"/>
                    </a:lnTo>
                    <a:lnTo>
                      <a:pt x="833" y="795"/>
                    </a:lnTo>
                    <a:lnTo>
                      <a:pt x="824" y="797"/>
                    </a:lnTo>
                    <a:lnTo>
                      <a:pt x="816" y="800"/>
                    </a:lnTo>
                    <a:lnTo>
                      <a:pt x="808" y="804"/>
                    </a:lnTo>
                    <a:lnTo>
                      <a:pt x="800" y="808"/>
                    </a:lnTo>
                    <a:lnTo>
                      <a:pt x="794" y="812"/>
                    </a:lnTo>
                    <a:lnTo>
                      <a:pt x="787" y="818"/>
                    </a:lnTo>
                    <a:lnTo>
                      <a:pt x="782" y="824"/>
                    </a:lnTo>
                    <a:lnTo>
                      <a:pt x="777" y="829"/>
                    </a:lnTo>
                    <a:lnTo>
                      <a:pt x="784" y="835"/>
                    </a:lnTo>
                    <a:lnTo>
                      <a:pt x="792" y="837"/>
                    </a:lnTo>
                    <a:lnTo>
                      <a:pt x="799" y="837"/>
                    </a:lnTo>
                    <a:lnTo>
                      <a:pt x="807" y="835"/>
                    </a:lnTo>
                    <a:lnTo>
                      <a:pt x="814" y="830"/>
                    </a:lnTo>
                    <a:lnTo>
                      <a:pt x="821" y="827"/>
                    </a:lnTo>
                    <a:lnTo>
                      <a:pt x="828" y="823"/>
                    </a:lnTo>
                    <a:lnTo>
                      <a:pt x="835" y="820"/>
                    </a:lnTo>
                    <a:lnTo>
                      <a:pt x="844" y="819"/>
                    </a:lnTo>
                    <a:lnTo>
                      <a:pt x="851" y="819"/>
                    </a:lnTo>
                    <a:lnTo>
                      <a:pt x="843" y="827"/>
                    </a:lnTo>
                    <a:lnTo>
                      <a:pt x="833" y="833"/>
                    </a:lnTo>
                    <a:lnTo>
                      <a:pt x="821" y="836"/>
                    </a:lnTo>
                    <a:lnTo>
                      <a:pt x="809" y="838"/>
                    </a:lnTo>
                    <a:lnTo>
                      <a:pt x="796" y="840"/>
                    </a:lnTo>
                    <a:lnTo>
                      <a:pt x="783" y="842"/>
                    </a:lnTo>
                    <a:lnTo>
                      <a:pt x="771" y="845"/>
                    </a:lnTo>
                    <a:lnTo>
                      <a:pt x="761" y="850"/>
                    </a:lnTo>
                    <a:lnTo>
                      <a:pt x="751" y="858"/>
                    </a:lnTo>
                    <a:lnTo>
                      <a:pt x="745" y="869"/>
                    </a:lnTo>
                    <a:lnTo>
                      <a:pt x="752" y="873"/>
                    </a:lnTo>
                    <a:lnTo>
                      <a:pt x="759" y="875"/>
                    </a:lnTo>
                    <a:lnTo>
                      <a:pt x="766" y="875"/>
                    </a:lnTo>
                    <a:lnTo>
                      <a:pt x="772" y="874"/>
                    </a:lnTo>
                    <a:lnTo>
                      <a:pt x="779" y="872"/>
                    </a:lnTo>
                    <a:lnTo>
                      <a:pt x="786" y="870"/>
                    </a:lnTo>
                    <a:lnTo>
                      <a:pt x="793" y="867"/>
                    </a:lnTo>
                    <a:lnTo>
                      <a:pt x="800" y="865"/>
                    </a:lnTo>
                    <a:lnTo>
                      <a:pt x="807" y="863"/>
                    </a:lnTo>
                    <a:lnTo>
                      <a:pt x="814" y="861"/>
                    </a:lnTo>
                    <a:lnTo>
                      <a:pt x="779" y="871"/>
                    </a:lnTo>
                    <a:lnTo>
                      <a:pt x="744" y="881"/>
                    </a:lnTo>
                    <a:lnTo>
                      <a:pt x="709" y="891"/>
                    </a:lnTo>
                    <a:lnTo>
                      <a:pt x="674" y="901"/>
                    </a:lnTo>
                    <a:lnTo>
                      <a:pt x="639" y="911"/>
                    </a:lnTo>
                    <a:lnTo>
                      <a:pt x="604" y="918"/>
                    </a:lnTo>
                    <a:lnTo>
                      <a:pt x="568" y="925"/>
                    </a:lnTo>
                    <a:lnTo>
                      <a:pt x="531" y="932"/>
                    </a:lnTo>
                    <a:lnTo>
                      <a:pt x="494" y="936"/>
                    </a:lnTo>
                    <a:lnTo>
                      <a:pt x="457" y="938"/>
                    </a:lnTo>
                    <a:lnTo>
                      <a:pt x="192" y="883"/>
                    </a:lnTo>
                    <a:lnTo>
                      <a:pt x="188" y="874"/>
                    </a:lnTo>
                    <a:lnTo>
                      <a:pt x="181" y="866"/>
                    </a:lnTo>
                    <a:lnTo>
                      <a:pt x="175" y="857"/>
                    </a:lnTo>
                    <a:lnTo>
                      <a:pt x="169" y="851"/>
                    </a:lnTo>
                    <a:lnTo>
                      <a:pt x="161" y="844"/>
                    </a:lnTo>
                    <a:lnTo>
                      <a:pt x="153" y="838"/>
                    </a:lnTo>
                    <a:lnTo>
                      <a:pt x="144" y="834"/>
                    </a:lnTo>
                    <a:lnTo>
                      <a:pt x="135" y="830"/>
                    </a:lnTo>
                    <a:lnTo>
                      <a:pt x="125" y="829"/>
                    </a:lnTo>
                    <a:lnTo>
                      <a:pt x="115" y="829"/>
                    </a:lnTo>
                    <a:lnTo>
                      <a:pt x="114" y="818"/>
                    </a:lnTo>
                    <a:lnTo>
                      <a:pt x="112" y="806"/>
                    </a:lnTo>
                    <a:lnTo>
                      <a:pt x="110" y="794"/>
                    </a:lnTo>
                    <a:lnTo>
                      <a:pt x="108" y="782"/>
                    </a:lnTo>
                    <a:lnTo>
                      <a:pt x="106" y="771"/>
                    </a:lnTo>
                    <a:lnTo>
                      <a:pt x="104" y="759"/>
                    </a:lnTo>
                    <a:lnTo>
                      <a:pt x="104" y="747"/>
                    </a:lnTo>
                    <a:lnTo>
                      <a:pt x="105" y="737"/>
                    </a:lnTo>
                    <a:lnTo>
                      <a:pt x="109" y="725"/>
                    </a:lnTo>
                    <a:lnTo>
                      <a:pt x="115" y="714"/>
                    </a:lnTo>
                    <a:lnTo>
                      <a:pt x="112" y="713"/>
                    </a:lnTo>
                    <a:lnTo>
                      <a:pt x="111" y="710"/>
                    </a:lnTo>
                    <a:lnTo>
                      <a:pt x="110" y="708"/>
                    </a:lnTo>
                    <a:lnTo>
                      <a:pt x="109" y="705"/>
                    </a:lnTo>
                    <a:lnTo>
                      <a:pt x="108" y="702"/>
                    </a:lnTo>
                    <a:lnTo>
                      <a:pt x="107" y="700"/>
                    </a:lnTo>
                    <a:lnTo>
                      <a:pt x="106" y="698"/>
                    </a:lnTo>
                    <a:lnTo>
                      <a:pt x="104" y="696"/>
                    </a:lnTo>
                    <a:lnTo>
                      <a:pt x="100" y="696"/>
                    </a:lnTo>
                    <a:lnTo>
                      <a:pt x="96" y="696"/>
                    </a:lnTo>
                    <a:lnTo>
                      <a:pt x="94" y="711"/>
                    </a:lnTo>
                    <a:lnTo>
                      <a:pt x="90" y="721"/>
                    </a:lnTo>
                    <a:lnTo>
                      <a:pt x="84" y="727"/>
                    </a:lnTo>
                    <a:lnTo>
                      <a:pt x="77" y="730"/>
                    </a:lnTo>
                    <a:lnTo>
                      <a:pt x="68" y="732"/>
                    </a:lnTo>
                    <a:lnTo>
                      <a:pt x="60" y="733"/>
                    </a:lnTo>
                    <a:lnTo>
                      <a:pt x="50" y="733"/>
                    </a:lnTo>
                    <a:lnTo>
                      <a:pt x="40" y="736"/>
                    </a:lnTo>
                    <a:lnTo>
                      <a:pt x="30" y="740"/>
                    </a:lnTo>
                    <a:lnTo>
                      <a:pt x="19" y="746"/>
                    </a:lnTo>
                    <a:lnTo>
                      <a:pt x="14" y="714"/>
                    </a:lnTo>
                    <a:lnTo>
                      <a:pt x="21" y="710"/>
                    </a:lnTo>
                    <a:lnTo>
                      <a:pt x="29" y="710"/>
                    </a:lnTo>
                    <a:lnTo>
                      <a:pt x="35" y="713"/>
                    </a:lnTo>
                    <a:lnTo>
                      <a:pt x="42" y="718"/>
                    </a:lnTo>
                    <a:lnTo>
                      <a:pt x="48" y="726"/>
                    </a:lnTo>
                    <a:lnTo>
                      <a:pt x="55" y="731"/>
                    </a:lnTo>
                    <a:lnTo>
                      <a:pt x="62" y="736"/>
                    </a:lnTo>
                    <a:lnTo>
                      <a:pt x="68" y="737"/>
                    </a:lnTo>
                    <a:lnTo>
                      <a:pt x="76" y="732"/>
                    </a:lnTo>
                    <a:lnTo>
                      <a:pt x="83" y="723"/>
                    </a:lnTo>
                    <a:lnTo>
                      <a:pt x="71" y="711"/>
                    </a:lnTo>
                    <a:lnTo>
                      <a:pt x="65" y="701"/>
                    </a:lnTo>
                    <a:lnTo>
                      <a:pt x="67" y="692"/>
                    </a:lnTo>
                    <a:lnTo>
                      <a:pt x="73" y="684"/>
                    </a:lnTo>
                    <a:lnTo>
                      <a:pt x="80" y="676"/>
                    </a:lnTo>
                    <a:lnTo>
                      <a:pt x="89" y="667"/>
                    </a:lnTo>
                    <a:lnTo>
                      <a:pt x="94" y="659"/>
                    </a:lnTo>
                    <a:lnTo>
                      <a:pt x="97" y="649"/>
                    </a:lnTo>
                    <a:lnTo>
                      <a:pt x="94" y="638"/>
                    </a:lnTo>
                    <a:lnTo>
                      <a:pt x="83" y="627"/>
                    </a:lnTo>
                    <a:lnTo>
                      <a:pt x="76" y="638"/>
                    </a:lnTo>
                    <a:lnTo>
                      <a:pt x="67" y="644"/>
                    </a:lnTo>
                    <a:lnTo>
                      <a:pt x="59" y="645"/>
                    </a:lnTo>
                    <a:lnTo>
                      <a:pt x="50" y="643"/>
                    </a:lnTo>
                    <a:lnTo>
                      <a:pt x="41" y="637"/>
                    </a:lnTo>
                    <a:lnTo>
                      <a:pt x="32" y="630"/>
                    </a:lnTo>
                    <a:lnTo>
                      <a:pt x="24" y="621"/>
                    </a:lnTo>
                    <a:lnTo>
                      <a:pt x="15" y="614"/>
                    </a:lnTo>
                    <a:lnTo>
                      <a:pt x="8" y="605"/>
                    </a:lnTo>
                    <a:lnTo>
                      <a:pt x="0" y="600"/>
                    </a:lnTo>
                    <a:lnTo>
                      <a:pt x="23" y="558"/>
                    </a:lnTo>
                    <a:lnTo>
                      <a:pt x="40" y="516"/>
                    </a:lnTo>
                    <a:lnTo>
                      <a:pt x="53" y="471"/>
                    </a:lnTo>
                    <a:lnTo>
                      <a:pt x="66" y="426"/>
                    </a:lnTo>
                    <a:lnTo>
                      <a:pt x="79" y="381"/>
                    </a:lnTo>
                    <a:lnTo>
                      <a:pt x="92" y="336"/>
                    </a:lnTo>
                    <a:lnTo>
                      <a:pt x="109" y="294"/>
                    </a:lnTo>
                    <a:lnTo>
                      <a:pt x="130" y="252"/>
                    </a:lnTo>
                    <a:lnTo>
                      <a:pt x="158" y="214"/>
                    </a:lnTo>
                    <a:lnTo>
                      <a:pt x="192" y="178"/>
                    </a:lnTo>
                    <a:lnTo>
                      <a:pt x="273" y="111"/>
                    </a:lnTo>
                    <a:lnTo>
                      <a:pt x="363" y="60"/>
                    </a:lnTo>
                    <a:lnTo>
                      <a:pt x="459" y="26"/>
                    </a:lnTo>
                    <a:lnTo>
                      <a:pt x="559" y="7"/>
                    </a:lnTo>
                    <a:lnTo>
                      <a:pt x="663" y="0"/>
                    </a:lnTo>
                    <a:lnTo>
                      <a:pt x="767" y="6"/>
                    </a:lnTo>
                    <a:lnTo>
                      <a:pt x="872" y="20"/>
                    </a:lnTo>
                    <a:lnTo>
                      <a:pt x="973" y="45"/>
                    </a:lnTo>
                    <a:lnTo>
                      <a:pt x="1070" y="77"/>
                    </a:lnTo>
                    <a:lnTo>
                      <a:pt x="1161" y="114"/>
                    </a:lnTo>
                    <a:lnTo>
                      <a:pt x="1248" y="221"/>
                    </a:lnTo>
                    <a:lnTo>
                      <a:pt x="1248" y="221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36924429-AB5B-334E-9040-5A312995B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1015"/>
                <a:ext cx="26" cy="5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6" y="4"/>
                  </a:cxn>
                  <a:cxn ang="0">
                    <a:pos x="41" y="5"/>
                  </a:cxn>
                  <a:cxn ang="0">
                    <a:pos x="36" y="6"/>
                  </a:cxn>
                  <a:cxn ang="0">
                    <a:pos x="32" y="6"/>
                  </a:cxn>
                  <a:cxn ang="0">
                    <a:pos x="26" y="7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2" y="9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6" y="9"/>
                  </a:cxn>
                  <a:cxn ang="0">
                    <a:pos x="12" y="10"/>
                  </a:cxn>
                  <a:cxn ang="0">
                    <a:pos x="17" y="9"/>
                  </a:cxn>
                  <a:cxn ang="0">
                    <a:pos x="21" y="7"/>
                  </a:cxn>
                  <a:cxn ang="0">
                    <a:pos x="25" y="5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1" y="3"/>
                  </a:cxn>
                  <a:cxn ang="0">
                    <a:pos x="51" y="3"/>
                  </a:cxn>
                </a:cxnLst>
                <a:rect l="0" t="0" r="r" b="b"/>
                <a:pathLst>
                  <a:path w="51" h="10">
                    <a:moveTo>
                      <a:pt x="51" y="3"/>
                    </a:moveTo>
                    <a:lnTo>
                      <a:pt x="46" y="4"/>
                    </a:lnTo>
                    <a:lnTo>
                      <a:pt x="41" y="5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26" y="7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12" y="10"/>
                    </a:lnTo>
                    <a:lnTo>
                      <a:pt x="17" y="9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30" y="4"/>
                    </a:lnTo>
                    <a:lnTo>
                      <a:pt x="35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xmlns="" id="{B0310B91-1A00-6F4B-8B99-7D4BBD852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087"/>
                <a:ext cx="159" cy="76"/>
              </a:xfrm>
              <a:custGeom>
                <a:avLst/>
                <a:gdLst/>
                <a:ahLst/>
                <a:cxnLst>
                  <a:cxn ang="0">
                    <a:pos x="319" y="151"/>
                  </a:cxn>
                  <a:cxn ang="0">
                    <a:pos x="301" y="139"/>
                  </a:cxn>
                  <a:cxn ang="0">
                    <a:pos x="285" y="127"/>
                  </a:cxn>
                  <a:cxn ang="0">
                    <a:pos x="269" y="114"/>
                  </a:cxn>
                  <a:cxn ang="0">
                    <a:pos x="255" y="100"/>
                  </a:cxn>
                  <a:cxn ang="0">
                    <a:pos x="240" y="88"/>
                  </a:cxn>
                  <a:cxn ang="0">
                    <a:pos x="224" y="76"/>
                  </a:cxn>
                  <a:cxn ang="0">
                    <a:pos x="208" y="68"/>
                  </a:cxn>
                  <a:cxn ang="0">
                    <a:pos x="190" y="61"/>
                  </a:cxn>
                  <a:cxn ang="0">
                    <a:pos x="169" y="58"/>
                  </a:cxn>
                  <a:cxn ang="0">
                    <a:pos x="146" y="60"/>
                  </a:cxn>
                  <a:cxn ang="0">
                    <a:pos x="146" y="50"/>
                  </a:cxn>
                  <a:cxn ang="0">
                    <a:pos x="132" y="45"/>
                  </a:cxn>
                  <a:cxn ang="0">
                    <a:pos x="117" y="45"/>
                  </a:cxn>
                  <a:cxn ang="0">
                    <a:pos x="103" y="50"/>
                  </a:cxn>
                  <a:cxn ang="0">
                    <a:pos x="88" y="55"/>
                  </a:cxn>
                  <a:cxn ang="0">
                    <a:pos x="75" y="61"/>
                  </a:cxn>
                  <a:cxn ang="0">
                    <a:pos x="62" y="68"/>
                  </a:cxn>
                  <a:cxn ang="0">
                    <a:pos x="49" y="72"/>
                  </a:cxn>
                  <a:cxn ang="0">
                    <a:pos x="37" y="73"/>
                  </a:cxn>
                  <a:cxn ang="0">
                    <a:pos x="27" y="70"/>
                  </a:cxn>
                  <a:cxn ang="0">
                    <a:pos x="18" y="60"/>
                  </a:cxn>
                  <a:cxn ang="0">
                    <a:pos x="13" y="68"/>
                  </a:cxn>
                  <a:cxn ang="0">
                    <a:pos x="7" y="66"/>
                  </a:cxn>
                  <a:cxn ang="0">
                    <a:pos x="4" y="62"/>
                  </a:cxn>
                  <a:cxn ang="0">
                    <a:pos x="2" y="58"/>
                  </a:cxn>
                  <a:cxn ang="0">
                    <a:pos x="0" y="54"/>
                  </a:cxn>
                  <a:cxn ang="0">
                    <a:pos x="0" y="49"/>
                  </a:cxn>
                  <a:cxn ang="0">
                    <a:pos x="0" y="43"/>
                  </a:cxn>
                  <a:cxn ang="0">
                    <a:pos x="1" y="38"/>
                  </a:cxn>
                  <a:cxn ang="0">
                    <a:pos x="2" y="33"/>
                  </a:cxn>
                  <a:cxn ang="0">
                    <a:pos x="3" y="27"/>
                  </a:cxn>
                  <a:cxn ang="0">
                    <a:pos x="4" y="23"/>
                  </a:cxn>
                  <a:cxn ang="0">
                    <a:pos x="8" y="17"/>
                  </a:cxn>
                  <a:cxn ang="0">
                    <a:pos x="12" y="13"/>
                  </a:cxn>
                  <a:cxn ang="0">
                    <a:pos x="16" y="12"/>
                  </a:cxn>
                  <a:cxn ang="0">
                    <a:pos x="19" y="11"/>
                  </a:cxn>
                  <a:cxn ang="0">
                    <a:pos x="23" y="13"/>
                  </a:cxn>
                  <a:cxn ang="0">
                    <a:pos x="28" y="14"/>
                  </a:cxn>
                  <a:cxn ang="0">
                    <a:pos x="32" y="18"/>
                  </a:cxn>
                  <a:cxn ang="0">
                    <a:pos x="36" y="20"/>
                  </a:cxn>
                  <a:cxn ang="0">
                    <a:pos x="40" y="22"/>
                  </a:cxn>
                  <a:cxn ang="0">
                    <a:pos x="45" y="23"/>
                  </a:cxn>
                  <a:cxn ang="0">
                    <a:pos x="64" y="23"/>
                  </a:cxn>
                  <a:cxn ang="0">
                    <a:pos x="85" y="19"/>
                  </a:cxn>
                  <a:cxn ang="0">
                    <a:pos x="105" y="13"/>
                  </a:cxn>
                  <a:cxn ang="0">
                    <a:pos x="127" y="8"/>
                  </a:cxn>
                  <a:cxn ang="0">
                    <a:pos x="148" y="3"/>
                  </a:cxn>
                  <a:cxn ang="0">
                    <a:pos x="169" y="0"/>
                  </a:cxn>
                  <a:cxn ang="0">
                    <a:pos x="189" y="1"/>
                  </a:cxn>
                  <a:cxn ang="0">
                    <a:pos x="208" y="6"/>
                  </a:cxn>
                  <a:cxn ang="0">
                    <a:pos x="226" y="18"/>
                  </a:cxn>
                  <a:cxn ang="0">
                    <a:pos x="242" y="36"/>
                  </a:cxn>
                  <a:cxn ang="0">
                    <a:pos x="319" y="151"/>
                  </a:cxn>
                  <a:cxn ang="0">
                    <a:pos x="319" y="151"/>
                  </a:cxn>
                </a:cxnLst>
                <a:rect l="0" t="0" r="r" b="b"/>
                <a:pathLst>
                  <a:path w="319" h="151">
                    <a:moveTo>
                      <a:pt x="319" y="151"/>
                    </a:moveTo>
                    <a:lnTo>
                      <a:pt x="301" y="139"/>
                    </a:lnTo>
                    <a:lnTo>
                      <a:pt x="285" y="127"/>
                    </a:lnTo>
                    <a:lnTo>
                      <a:pt x="269" y="114"/>
                    </a:lnTo>
                    <a:lnTo>
                      <a:pt x="255" y="100"/>
                    </a:lnTo>
                    <a:lnTo>
                      <a:pt x="240" y="88"/>
                    </a:lnTo>
                    <a:lnTo>
                      <a:pt x="224" y="76"/>
                    </a:lnTo>
                    <a:lnTo>
                      <a:pt x="208" y="68"/>
                    </a:lnTo>
                    <a:lnTo>
                      <a:pt x="190" y="61"/>
                    </a:lnTo>
                    <a:lnTo>
                      <a:pt x="169" y="58"/>
                    </a:lnTo>
                    <a:lnTo>
                      <a:pt x="146" y="60"/>
                    </a:lnTo>
                    <a:lnTo>
                      <a:pt x="146" y="50"/>
                    </a:lnTo>
                    <a:lnTo>
                      <a:pt x="132" y="45"/>
                    </a:lnTo>
                    <a:lnTo>
                      <a:pt x="117" y="45"/>
                    </a:lnTo>
                    <a:lnTo>
                      <a:pt x="103" y="50"/>
                    </a:lnTo>
                    <a:lnTo>
                      <a:pt x="88" y="55"/>
                    </a:lnTo>
                    <a:lnTo>
                      <a:pt x="75" y="61"/>
                    </a:lnTo>
                    <a:lnTo>
                      <a:pt x="62" y="68"/>
                    </a:lnTo>
                    <a:lnTo>
                      <a:pt x="49" y="72"/>
                    </a:lnTo>
                    <a:lnTo>
                      <a:pt x="37" y="73"/>
                    </a:lnTo>
                    <a:lnTo>
                      <a:pt x="27" y="70"/>
                    </a:lnTo>
                    <a:lnTo>
                      <a:pt x="18" y="60"/>
                    </a:lnTo>
                    <a:lnTo>
                      <a:pt x="13" y="68"/>
                    </a:lnTo>
                    <a:lnTo>
                      <a:pt x="7" y="66"/>
                    </a:lnTo>
                    <a:lnTo>
                      <a:pt x="4" y="62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2" y="33"/>
                    </a:lnTo>
                    <a:lnTo>
                      <a:pt x="3" y="27"/>
                    </a:lnTo>
                    <a:lnTo>
                      <a:pt x="4" y="23"/>
                    </a:lnTo>
                    <a:lnTo>
                      <a:pt x="8" y="17"/>
                    </a:lnTo>
                    <a:lnTo>
                      <a:pt x="12" y="13"/>
                    </a:lnTo>
                    <a:lnTo>
                      <a:pt x="16" y="12"/>
                    </a:lnTo>
                    <a:lnTo>
                      <a:pt x="19" y="11"/>
                    </a:lnTo>
                    <a:lnTo>
                      <a:pt x="23" y="13"/>
                    </a:lnTo>
                    <a:lnTo>
                      <a:pt x="28" y="14"/>
                    </a:lnTo>
                    <a:lnTo>
                      <a:pt x="32" y="18"/>
                    </a:lnTo>
                    <a:lnTo>
                      <a:pt x="36" y="20"/>
                    </a:lnTo>
                    <a:lnTo>
                      <a:pt x="40" y="22"/>
                    </a:lnTo>
                    <a:lnTo>
                      <a:pt x="45" y="23"/>
                    </a:lnTo>
                    <a:lnTo>
                      <a:pt x="64" y="23"/>
                    </a:lnTo>
                    <a:lnTo>
                      <a:pt x="85" y="19"/>
                    </a:lnTo>
                    <a:lnTo>
                      <a:pt x="105" y="13"/>
                    </a:lnTo>
                    <a:lnTo>
                      <a:pt x="127" y="8"/>
                    </a:lnTo>
                    <a:lnTo>
                      <a:pt x="148" y="3"/>
                    </a:lnTo>
                    <a:lnTo>
                      <a:pt x="169" y="0"/>
                    </a:lnTo>
                    <a:lnTo>
                      <a:pt x="189" y="1"/>
                    </a:lnTo>
                    <a:lnTo>
                      <a:pt x="208" y="6"/>
                    </a:lnTo>
                    <a:lnTo>
                      <a:pt x="226" y="18"/>
                    </a:lnTo>
                    <a:lnTo>
                      <a:pt x="242" y="36"/>
                    </a:lnTo>
                    <a:lnTo>
                      <a:pt x="319" y="151"/>
                    </a:lnTo>
                    <a:lnTo>
                      <a:pt x="319" y="151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xmlns="" id="{AEED5D27-B63D-D74B-9B61-19FEA1B32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110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xmlns="" id="{922909CC-7116-094E-82DB-0B29142DB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12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xmlns="" id="{8EB9780C-9DBB-B044-8BCB-ADE3F17A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136"/>
                <a:ext cx="29" cy="8"/>
              </a:xfrm>
              <a:custGeom>
                <a:avLst/>
                <a:gdLst/>
                <a:ahLst/>
                <a:cxnLst>
                  <a:cxn ang="0">
                    <a:pos x="59" y="1"/>
                  </a:cxn>
                  <a:cxn ang="0">
                    <a:pos x="53" y="3"/>
                  </a:cxn>
                  <a:cxn ang="0">
                    <a:pos x="48" y="5"/>
                  </a:cxn>
                  <a:cxn ang="0">
                    <a:pos x="43" y="7"/>
                  </a:cxn>
                  <a:cxn ang="0">
                    <a:pos x="37" y="9"/>
                  </a:cxn>
                  <a:cxn ang="0">
                    <a:pos x="32" y="10"/>
                  </a:cxn>
                  <a:cxn ang="0">
                    <a:pos x="26" y="13"/>
                  </a:cxn>
                  <a:cxn ang="0">
                    <a:pos x="20" y="14"/>
                  </a:cxn>
                  <a:cxn ang="0">
                    <a:pos x="14" y="15"/>
                  </a:cxn>
                  <a:cxn ang="0">
                    <a:pos x="8" y="15"/>
                  </a:cxn>
                  <a:cxn ang="0">
                    <a:pos x="0" y="15"/>
                  </a:cxn>
                  <a:cxn ang="0">
                    <a:pos x="7" y="13"/>
                  </a:cxn>
                  <a:cxn ang="0">
                    <a:pos x="12" y="10"/>
                  </a:cxn>
                  <a:cxn ang="0">
                    <a:pos x="17" y="8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3" y="2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1"/>
                  </a:cxn>
                  <a:cxn ang="0">
                    <a:pos x="59" y="1"/>
                  </a:cxn>
                </a:cxnLst>
                <a:rect l="0" t="0" r="r" b="b"/>
                <a:pathLst>
                  <a:path w="59" h="15">
                    <a:moveTo>
                      <a:pt x="59" y="1"/>
                    </a:moveTo>
                    <a:lnTo>
                      <a:pt x="53" y="3"/>
                    </a:lnTo>
                    <a:lnTo>
                      <a:pt x="48" y="5"/>
                    </a:lnTo>
                    <a:lnTo>
                      <a:pt x="43" y="7"/>
                    </a:lnTo>
                    <a:lnTo>
                      <a:pt x="37" y="9"/>
                    </a:lnTo>
                    <a:lnTo>
                      <a:pt x="32" y="10"/>
                    </a:lnTo>
                    <a:lnTo>
                      <a:pt x="26" y="13"/>
                    </a:lnTo>
                    <a:lnTo>
                      <a:pt x="20" y="14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7" y="13"/>
                    </a:lnTo>
                    <a:lnTo>
                      <a:pt x="12" y="10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3" y="2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9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xmlns="" id="{4E3DBC06-3F1E-224B-BC31-AEE4CAC39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164"/>
                <a:ext cx="35" cy="31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59" y="6"/>
                  </a:cxn>
                  <a:cxn ang="0">
                    <a:pos x="51" y="11"/>
                  </a:cxn>
                  <a:cxn ang="0">
                    <a:pos x="43" y="15"/>
                  </a:cxn>
                  <a:cxn ang="0">
                    <a:pos x="37" y="22"/>
                  </a:cxn>
                  <a:cxn ang="0">
                    <a:pos x="32" y="28"/>
                  </a:cxn>
                  <a:cxn ang="0">
                    <a:pos x="25" y="34"/>
                  </a:cxn>
                  <a:cxn ang="0">
                    <a:pos x="20" y="41"/>
                  </a:cxn>
                  <a:cxn ang="0">
                    <a:pos x="14" y="47"/>
                  </a:cxn>
                  <a:cxn ang="0">
                    <a:pos x="7" y="55"/>
                  </a:cxn>
                  <a:cxn ang="0">
                    <a:pos x="0" y="61"/>
                  </a:cxn>
                  <a:cxn ang="0">
                    <a:pos x="2" y="54"/>
                  </a:cxn>
                  <a:cxn ang="0">
                    <a:pos x="6" y="46"/>
                  </a:cxn>
                  <a:cxn ang="0">
                    <a:pos x="11" y="37"/>
                  </a:cxn>
                  <a:cxn ang="0">
                    <a:pos x="18" y="28"/>
                  </a:cxn>
                  <a:cxn ang="0">
                    <a:pos x="25" y="19"/>
                  </a:cxn>
                  <a:cxn ang="0">
                    <a:pos x="34" y="12"/>
                  </a:cxn>
                  <a:cxn ang="0">
                    <a:pos x="42" y="7"/>
                  </a:cxn>
                  <a:cxn ang="0">
                    <a:pos x="51" y="2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69" y="2"/>
                  </a:cxn>
                  <a:cxn ang="0">
                    <a:pos x="68" y="2"/>
                  </a:cxn>
                </a:cxnLst>
                <a:rect l="0" t="0" r="r" b="b"/>
                <a:pathLst>
                  <a:path w="69" h="61">
                    <a:moveTo>
                      <a:pt x="68" y="2"/>
                    </a:moveTo>
                    <a:lnTo>
                      <a:pt x="59" y="6"/>
                    </a:lnTo>
                    <a:lnTo>
                      <a:pt x="51" y="11"/>
                    </a:lnTo>
                    <a:lnTo>
                      <a:pt x="43" y="15"/>
                    </a:lnTo>
                    <a:lnTo>
                      <a:pt x="37" y="22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0" y="41"/>
                    </a:lnTo>
                    <a:lnTo>
                      <a:pt x="14" y="47"/>
                    </a:lnTo>
                    <a:lnTo>
                      <a:pt x="7" y="55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6" y="46"/>
                    </a:lnTo>
                    <a:lnTo>
                      <a:pt x="11" y="37"/>
                    </a:lnTo>
                    <a:lnTo>
                      <a:pt x="18" y="28"/>
                    </a:lnTo>
                    <a:lnTo>
                      <a:pt x="25" y="19"/>
                    </a:lnTo>
                    <a:lnTo>
                      <a:pt x="34" y="12"/>
                    </a:lnTo>
                    <a:lnTo>
                      <a:pt x="42" y="7"/>
                    </a:lnTo>
                    <a:lnTo>
                      <a:pt x="51" y="2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xmlns="" id="{DCC5E5DD-E5A6-5A46-8428-4BE347DFB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163"/>
                <a:ext cx="44" cy="54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0" y="98"/>
                  </a:cxn>
                  <a:cxn ang="0">
                    <a:pos x="72" y="85"/>
                  </a:cxn>
                  <a:cxn ang="0">
                    <a:pos x="65" y="74"/>
                  </a:cxn>
                  <a:cxn ang="0">
                    <a:pos x="57" y="62"/>
                  </a:cxn>
                  <a:cxn ang="0">
                    <a:pos x="50" y="49"/>
                  </a:cxn>
                  <a:cxn ang="0">
                    <a:pos x="41" y="38"/>
                  </a:cxn>
                  <a:cxn ang="0">
                    <a:pos x="33" y="27"/>
                  </a:cxn>
                  <a:cxn ang="0">
                    <a:pos x="22" y="17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12" y="5"/>
                  </a:cxn>
                  <a:cxn ang="0">
                    <a:pos x="25" y="12"/>
                  </a:cxn>
                  <a:cxn ang="0">
                    <a:pos x="37" y="20"/>
                  </a:cxn>
                  <a:cxn ang="0">
                    <a:pos x="49" y="30"/>
                  </a:cxn>
                  <a:cxn ang="0">
                    <a:pos x="58" y="42"/>
                  </a:cxn>
                  <a:cxn ang="0">
                    <a:pos x="68" y="53"/>
                  </a:cxn>
                  <a:cxn ang="0">
                    <a:pos x="75" y="67"/>
                  </a:cxn>
                  <a:cxn ang="0">
                    <a:pos x="82" y="81"/>
                  </a:cxn>
                  <a:cxn ang="0">
                    <a:pos x="86" y="95"/>
                  </a:cxn>
                  <a:cxn ang="0">
                    <a:pos x="87" y="109"/>
                  </a:cxn>
                  <a:cxn ang="0">
                    <a:pos x="87" y="109"/>
                  </a:cxn>
                </a:cxnLst>
                <a:rect l="0" t="0" r="r" b="b"/>
                <a:pathLst>
                  <a:path w="87" h="109">
                    <a:moveTo>
                      <a:pt x="87" y="109"/>
                    </a:moveTo>
                    <a:lnTo>
                      <a:pt x="80" y="98"/>
                    </a:lnTo>
                    <a:lnTo>
                      <a:pt x="72" y="85"/>
                    </a:lnTo>
                    <a:lnTo>
                      <a:pt x="65" y="74"/>
                    </a:lnTo>
                    <a:lnTo>
                      <a:pt x="57" y="62"/>
                    </a:lnTo>
                    <a:lnTo>
                      <a:pt x="50" y="49"/>
                    </a:lnTo>
                    <a:lnTo>
                      <a:pt x="41" y="38"/>
                    </a:lnTo>
                    <a:lnTo>
                      <a:pt x="33" y="27"/>
                    </a:lnTo>
                    <a:lnTo>
                      <a:pt x="22" y="17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5" y="12"/>
                    </a:lnTo>
                    <a:lnTo>
                      <a:pt x="37" y="20"/>
                    </a:lnTo>
                    <a:lnTo>
                      <a:pt x="49" y="30"/>
                    </a:lnTo>
                    <a:lnTo>
                      <a:pt x="58" y="42"/>
                    </a:lnTo>
                    <a:lnTo>
                      <a:pt x="68" y="53"/>
                    </a:lnTo>
                    <a:lnTo>
                      <a:pt x="75" y="67"/>
                    </a:lnTo>
                    <a:lnTo>
                      <a:pt x="82" y="81"/>
                    </a:lnTo>
                    <a:lnTo>
                      <a:pt x="86" y="95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xmlns="" id="{2DDED72A-9501-6A4E-8FF8-ED740A3F8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1166"/>
                <a:ext cx="14" cy="6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2"/>
                  </a:cxn>
                  <a:cxn ang="0">
                    <a:pos x="27" y="5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28" y="10"/>
                  </a:cxn>
                </a:cxnLst>
                <a:rect l="0" t="0" r="r" b="b"/>
                <a:pathLst>
                  <a:path w="29" h="10">
                    <a:moveTo>
                      <a:pt x="28" y="10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7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xmlns="" id="{0AD19BCF-A049-844B-8041-FD26562E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1175"/>
                <a:ext cx="74" cy="29"/>
              </a:xfrm>
              <a:custGeom>
                <a:avLst/>
                <a:gdLst/>
                <a:ahLst/>
                <a:cxnLst>
                  <a:cxn ang="0">
                    <a:pos x="149" y="25"/>
                  </a:cxn>
                  <a:cxn ang="0">
                    <a:pos x="150" y="57"/>
                  </a:cxn>
                  <a:cxn ang="0">
                    <a:pos x="134" y="57"/>
                  </a:cxn>
                  <a:cxn ang="0">
                    <a:pos x="119" y="55"/>
                  </a:cxn>
                  <a:cxn ang="0">
                    <a:pos x="104" y="53"/>
                  </a:cxn>
                  <a:cxn ang="0">
                    <a:pos x="89" y="50"/>
                  </a:cxn>
                  <a:cxn ang="0">
                    <a:pos x="74" y="45"/>
                  </a:cxn>
                  <a:cxn ang="0">
                    <a:pos x="59" y="41"/>
                  </a:cxn>
                  <a:cxn ang="0">
                    <a:pos x="45" y="37"/>
                  </a:cxn>
                  <a:cxn ang="0">
                    <a:pos x="30" y="33"/>
                  </a:cxn>
                  <a:cxn ang="0">
                    <a:pos x="15" y="29"/>
                  </a:cxn>
                  <a:cxn ang="0">
                    <a:pos x="0" y="25"/>
                  </a:cxn>
                  <a:cxn ang="0">
                    <a:pos x="16" y="24"/>
                  </a:cxn>
                  <a:cxn ang="0">
                    <a:pos x="33" y="21"/>
                  </a:cxn>
                  <a:cxn ang="0">
                    <a:pos x="50" y="16"/>
                  </a:cxn>
                  <a:cxn ang="0">
                    <a:pos x="68" y="9"/>
                  </a:cxn>
                  <a:cxn ang="0">
                    <a:pos x="85" y="4"/>
                  </a:cxn>
                  <a:cxn ang="0">
                    <a:pos x="102" y="0"/>
                  </a:cxn>
                  <a:cxn ang="0">
                    <a:pos x="117" y="0"/>
                  </a:cxn>
                  <a:cxn ang="0">
                    <a:pos x="129" y="3"/>
                  </a:cxn>
                  <a:cxn ang="0">
                    <a:pos x="141" y="10"/>
                  </a:cxn>
                  <a:cxn ang="0">
                    <a:pos x="150" y="25"/>
                  </a:cxn>
                  <a:cxn ang="0">
                    <a:pos x="150" y="25"/>
                  </a:cxn>
                  <a:cxn ang="0">
                    <a:pos x="149" y="25"/>
                  </a:cxn>
                </a:cxnLst>
                <a:rect l="0" t="0" r="r" b="b"/>
                <a:pathLst>
                  <a:path w="150" h="57">
                    <a:moveTo>
                      <a:pt x="149" y="25"/>
                    </a:moveTo>
                    <a:lnTo>
                      <a:pt x="150" y="57"/>
                    </a:lnTo>
                    <a:lnTo>
                      <a:pt x="134" y="57"/>
                    </a:lnTo>
                    <a:lnTo>
                      <a:pt x="119" y="55"/>
                    </a:lnTo>
                    <a:lnTo>
                      <a:pt x="104" y="53"/>
                    </a:lnTo>
                    <a:lnTo>
                      <a:pt x="89" y="50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7"/>
                    </a:lnTo>
                    <a:lnTo>
                      <a:pt x="30" y="33"/>
                    </a:lnTo>
                    <a:lnTo>
                      <a:pt x="15" y="29"/>
                    </a:lnTo>
                    <a:lnTo>
                      <a:pt x="0" y="25"/>
                    </a:lnTo>
                    <a:lnTo>
                      <a:pt x="16" y="24"/>
                    </a:lnTo>
                    <a:lnTo>
                      <a:pt x="33" y="21"/>
                    </a:lnTo>
                    <a:lnTo>
                      <a:pt x="50" y="16"/>
                    </a:lnTo>
                    <a:lnTo>
                      <a:pt x="68" y="9"/>
                    </a:lnTo>
                    <a:lnTo>
                      <a:pt x="85" y="4"/>
                    </a:lnTo>
                    <a:lnTo>
                      <a:pt x="102" y="0"/>
                    </a:lnTo>
                    <a:lnTo>
                      <a:pt x="117" y="0"/>
                    </a:lnTo>
                    <a:lnTo>
                      <a:pt x="129" y="3"/>
                    </a:lnTo>
                    <a:lnTo>
                      <a:pt x="141" y="10"/>
                    </a:lnTo>
                    <a:lnTo>
                      <a:pt x="150" y="25"/>
                    </a:lnTo>
                    <a:lnTo>
                      <a:pt x="150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7F3CEB4F-02C3-7847-B4F2-AEBDA45CC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172"/>
                <a:ext cx="77" cy="61"/>
              </a:xfrm>
              <a:custGeom>
                <a:avLst/>
                <a:gdLst/>
                <a:ahLst/>
                <a:cxnLst>
                  <a:cxn ang="0">
                    <a:pos x="152" y="115"/>
                  </a:cxn>
                  <a:cxn ang="0">
                    <a:pos x="136" y="121"/>
                  </a:cxn>
                  <a:cxn ang="0">
                    <a:pos x="120" y="123"/>
                  </a:cxn>
                  <a:cxn ang="0">
                    <a:pos x="105" y="123"/>
                  </a:cxn>
                  <a:cxn ang="0">
                    <a:pos x="89" y="121"/>
                  </a:cxn>
                  <a:cxn ang="0">
                    <a:pos x="74" y="118"/>
                  </a:cxn>
                  <a:cxn ang="0">
                    <a:pos x="60" y="113"/>
                  </a:cxn>
                  <a:cxn ang="0">
                    <a:pos x="45" y="108"/>
                  </a:cxn>
                  <a:cxn ang="0">
                    <a:pos x="30" y="102"/>
                  </a:cxn>
                  <a:cxn ang="0">
                    <a:pos x="15" y="96"/>
                  </a:cxn>
                  <a:cxn ang="0">
                    <a:pos x="0" y="91"/>
                  </a:cxn>
                  <a:cxn ang="0">
                    <a:pos x="7" y="83"/>
                  </a:cxn>
                  <a:cxn ang="0">
                    <a:pos x="12" y="75"/>
                  </a:cxn>
                  <a:cxn ang="0">
                    <a:pos x="15" y="65"/>
                  </a:cxn>
                  <a:cxn ang="0">
                    <a:pos x="16" y="56"/>
                  </a:cxn>
                  <a:cxn ang="0">
                    <a:pos x="17" y="46"/>
                  </a:cxn>
                  <a:cxn ang="0">
                    <a:pos x="18" y="36"/>
                  </a:cxn>
                  <a:cxn ang="0">
                    <a:pos x="20" y="26"/>
                  </a:cxn>
                  <a:cxn ang="0">
                    <a:pos x="22" y="17"/>
                  </a:cxn>
                  <a:cxn ang="0">
                    <a:pos x="26" y="9"/>
                  </a:cxn>
                  <a:cxn ang="0">
                    <a:pos x="32" y="0"/>
                  </a:cxn>
                  <a:cxn ang="0">
                    <a:pos x="51" y="4"/>
                  </a:cxn>
                  <a:cxn ang="0">
                    <a:pos x="67" y="12"/>
                  </a:cxn>
                  <a:cxn ang="0">
                    <a:pos x="80" y="23"/>
                  </a:cxn>
                  <a:cxn ang="0">
                    <a:pos x="90" y="35"/>
                  </a:cxn>
                  <a:cxn ang="0">
                    <a:pos x="100" y="50"/>
                  </a:cxn>
                  <a:cxn ang="0">
                    <a:pos x="110" y="65"/>
                  </a:cxn>
                  <a:cxn ang="0">
                    <a:pos x="118" y="80"/>
                  </a:cxn>
                  <a:cxn ang="0">
                    <a:pos x="128" y="94"/>
                  </a:cxn>
                  <a:cxn ang="0">
                    <a:pos x="140" y="106"/>
                  </a:cxn>
                  <a:cxn ang="0">
                    <a:pos x="152" y="115"/>
                  </a:cxn>
                  <a:cxn ang="0">
                    <a:pos x="152" y="115"/>
                  </a:cxn>
                </a:cxnLst>
                <a:rect l="0" t="0" r="r" b="b"/>
                <a:pathLst>
                  <a:path w="152" h="123">
                    <a:moveTo>
                      <a:pt x="152" y="115"/>
                    </a:moveTo>
                    <a:lnTo>
                      <a:pt x="136" y="121"/>
                    </a:lnTo>
                    <a:lnTo>
                      <a:pt x="120" y="123"/>
                    </a:lnTo>
                    <a:lnTo>
                      <a:pt x="105" y="123"/>
                    </a:lnTo>
                    <a:lnTo>
                      <a:pt x="89" y="121"/>
                    </a:lnTo>
                    <a:lnTo>
                      <a:pt x="74" y="118"/>
                    </a:lnTo>
                    <a:lnTo>
                      <a:pt x="60" y="113"/>
                    </a:lnTo>
                    <a:lnTo>
                      <a:pt x="45" y="108"/>
                    </a:lnTo>
                    <a:lnTo>
                      <a:pt x="30" y="102"/>
                    </a:lnTo>
                    <a:lnTo>
                      <a:pt x="15" y="96"/>
                    </a:lnTo>
                    <a:lnTo>
                      <a:pt x="0" y="91"/>
                    </a:lnTo>
                    <a:lnTo>
                      <a:pt x="7" y="83"/>
                    </a:lnTo>
                    <a:lnTo>
                      <a:pt x="12" y="75"/>
                    </a:lnTo>
                    <a:lnTo>
                      <a:pt x="15" y="65"/>
                    </a:lnTo>
                    <a:lnTo>
                      <a:pt x="16" y="56"/>
                    </a:lnTo>
                    <a:lnTo>
                      <a:pt x="17" y="46"/>
                    </a:lnTo>
                    <a:lnTo>
                      <a:pt x="18" y="36"/>
                    </a:lnTo>
                    <a:lnTo>
                      <a:pt x="20" y="26"/>
                    </a:lnTo>
                    <a:lnTo>
                      <a:pt x="22" y="17"/>
                    </a:lnTo>
                    <a:lnTo>
                      <a:pt x="26" y="9"/>
                    </a:lnTo>
                    <a:lnTo>
                      <a:pt x="32" y="0"/>
                    </a:lnTo>
                    <a:lnTo>
                      <a:pt x="51" y="4"/>
                    </a:lnTo>
                    <a:lnTo>
                      <a:pt x="67" y="12"/>
                    </a:lnTo>
                    <a:lnTo>
                      <a:pt x="80" y="23"/>
                    </a:lnTo>
                    <a:lnTo>
                      <a:pt x="90" y="35"/>
                    </a:lnTo>
                    <a:lnTo>
                      <a:pt x="100" y="50"/>
                    </a:lnTo>
                    <a:lnTo>
                      <a:pt x="110" y="65"/>
                    </a:lnTo>
                    <a:lnTo>
                      <a:pt x="118" y="80"/>
                    </a:lnTo>
                    <a:lnTo>
                      <a:pt x="128" y="94"/>
                    </a:lnTo>
                    <a:lnTo>
                      <a:pt x="140" y="106"/>
                    </a:lnTo>
                    <a:lnTo>
                      <a:pt x="152" y="115"/>
                    </a:lnTo>
                    <a:lnTo>
                      <a:pt x="152" y="115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267D424F-72C1-274A-9B84-2BE0926F3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188"/>
                <a:ext cx="652" cy="553"/>
              </a:xfrm>
              <a:custGeom>
                <a:avLst/>
                <a:gdLst/>
                <a:ahLst/>
                <a:cxnLst>
                  <a:cxn ang="0">
                    <a:pos x="1217" y="253"/>
                  </a:cxn>
                  <a:cxn ang="0">
                    <a:pos x="1103" y="444"/>
                  </a:cxn>
                  <a:cxn ang="0">
                    <a:pos x="1016" y="514"/>
                  </a:cxn>
                  <a:cxn ang="0">
                    <a:pos x="1001" y="488"/>
                  </a:cxn>
                  <a:cxn ang="0">
                    <a:pos x="985" y="499"/>
                  </a:cxn>
                  <a:cxn ang="0">
                    <a:pos x="999" y="542"/>
                  </a:cxn>
                  <a:cxn ang="0">
                    <a:pos x="1141" y="443"/>
                  </a:cxn>
                  <a:cxn ang="0">
                    <a:pos x="1238" y="336"/>
                  </a:cxn>
                  <a:cxn ang="0">
                    <a:pos x="1233" y="373"/>
                  </a:cxn>
                  <a:cxn ang="0">
                    <a:pos x="1233" y="395"/>
                  </a:cxn>
                  <a:cxn ang="0">
                    <a:pos x="1268" y="444"/>
                  </a:cxn>
                  <a:cxn ang="0">
                    <a:pos x="1275" y="525"/>
                  </a:cxn>
                  <a:cxn ang="0">
                    <a:pos x="1285" y="609"/>
                  </a:cxn>
                  <a:cxn ang="0">
                    <a:pos x="1269" y="709"/>
                  </a:cxn>
                  <a:cxn ang="0">
                    <a:pos x="989" y="886"/>
                  </a:cxn>
                  <a:cxn ang="0">
                    <a:pos x="1154" y="639"/>
                  </a:cxn>
                  <a:cxn ang="0">
                    <a:pos x="1046" y="729"/>
                  </a:cxn>
                  <a:cxn ang="0">
                    <a:pos x="515" y="1095"/>
                  </a:cxn>
                  <a:cxn ang="0">
                    <a:pos x="396" y="992"/>
                  </a:cxn>
                  <a:cxn ang="0">
                    <a:pos x="406" y="970"/>
                  </a:cxn>
                  <a:cxn ang="0">
                    <a:pos x="320" y="946"/>
                  </a:cxn>
                  <a:cxn ang="0">
                    <a:pos x="168" y="918"/>
                  </a:cxn>
                  <a:cxn ang="0">
                    <a:pos x="72" y="810"/>
                  </a:cxn>
                  <a:cxn ang="0">
                    <a:pos x="143" y="677"/>
                  </a:cxn>
                  <a:cxn ang="0">
                    <a:pos x="220" y="666"/>
                  </a:cxn>
                  <a:cxn ang="0">
                    <a:pos x="182" y="629"/>
                  </a:cxn>
                  <a:cxn ang="0">
                    <a:pos x="148" y="573"/>
                  </a:cxn>
                  <a:cxn ang="0">
                    <a:pos x="237" y="568"/>
                  </a:cxn>
                  <a:cxn ang="0">
                    <a:pos x="454" y="521"/>
                  </a:cxn>
                  <a:cxn ang="0">
                    <a:pos x="447" y="494"/>
                  </a:cxn>
                  <a:cxn ang="0">
                    <a:pos x="372" y="445"/>
                  </a:cxn>
                  <a:cxn ang="0">
                    <a:pos x="107" y="375"/>
                  </a:cxn>
                  <a:cxn ang="0">
                    <a:pos x="55" y="361"/>
                  </a:cxn>
                  <a:cxn ang="0">
                    <a:pos x="5" y="242"/>
                  </a:cxn>
                  <a:cxn ang="0">
                    <a:pos x="139" y="114"/>
                  </a:cxn>
                  <a:cxn ang="0">
                    <a:pos x="235" y="147"/>
                  </a:cxn>
                  <a:cxn ang="0">
                    <a:pos x="288" y="344"/>
                  </a:cxn>
                  <a:cxn ang="0">
                    <a:pos x="562" y="425"/>
                  </a:cxn>
                  <a:cxn ang="0">
                    <a:pos x="745" y="297"/>
                  </a:cxn>
                  <a:cxn ang="0">
                    <a:pos x="680" y="343"/>
                  </a:cxn>
                  <a:cxn ang="0">
                    <a:pos x="518" y="339"/>
                  </a:cxn>
                  <a:cxn ang="0">
                    <a:pos x="594" y="270"/>
                  </a:cxn>
                  <a:cxn ang="0">
                    <a:pos x="575" y="256"/>
                  </a:cxn>
                  <a:cxn ang="0">
                    <a:pos x="571" y="213"/>
                  </a:cxn>
                  <a:cxn ang="0">
                    <a:pos x="857" y="128"/>
                  </a:cxn>
                  <a:cxn ang="0">
                    <a:pos x="845" y="142"/>
                  </a:cxn>
                  <a:cxn ang="0">
                    <a:pos x="845" y="197"/>
                  </a:cxn>
                  <a:cxn ang="0">
                    <a:pos x="941" y="182"/>
                  </a:cxn>
                  <a:cxn ang="0">
                    <a:pos x="971" y="127"/>
                  </a:cxn>
                  <a:cxn ang="0">
                    <a:pos x="953" y="128"/>
                  </a:cxn>
                  <a:cxn ang="0">
                    <a:pos x="909" y="142"/>
                  </a:cxn>
                  <a:cxn ang="0">
                    <a:pos x="952" y="119"/>
                  </a:cxn>
                  <a:cxn ang="0">
                    <a:pos x="982" y="121"/>
                  </a:cxn>
                  <a:cxn ang="0">
                    <a:pos x="1012" y="121"/>
                  </a:cxn>
                  <a:cxn ang="0">
                    <a:pos x="1111" y="0"/>
                  </a:cxn>
                  <a:cxn ang="0">
                    <a:pos x="1187" y="19"/>
                  </a:cxn>
                </a:cxnLst>
                <a:rect l="0" t="0" r="r" b="b"/>
                <a:pathLst>
                  <a:path w="1303" h="1108">
                    <a:moveTo>
                      <a:pt x="1202" y="32"/>
                    </a:moveTo>
                    <a:lnTo>
                      <a:pt x="1221" y="61"/>
                    </a:lnTo>
                    <a:lnTo>
                      <a:pt x="1233" y="91"/>
                    </a:lnTo>
                    <a:lnTo>
                      <a:pt x="1239" y="123"/>
                    </a:lnTo>
                    <a:lnTo>
                      <a:pt x="1239" y="155"/>
                    </a:lnTo>
                    <a:lnTo>
                      <a:pt x="1235" y="188"/>
                    </a:lnTo>
                    <a:lnTo>
                      <a:pt x="1228" y="221"/>
                    </a:lnTo>
                    <a:lnTo>
                      <a:pt x="1217" y="253"/>
                    </a:lnTo>
                    <a:lnTo>
                      <a:pt x="1204" y="283"/>
                    </a:lnTo>
                    <a:lnTo>
                      <a:pt x="1189" y="313"/>
                    </a:lnTo>
                    <a:lnTo>
                      <a:pt x="1175" y="340"/>
                    </a:lnTo>
                    <a:lnTo>
                      <a:pt x="1156" y="357"/>
                    </a:lnTo>
                    <a:lnTo>
                      <a:pt x="1140" y="377"/>
                    </a:lnTo>
                    <a:lnTo>
                      <a:pt x="1126" y="398"/>
                    </a:lnTo>
                    <a:lnTo>
                      <a:pt x="1115" y="422"/>
                    </a:lnTo>
                    <a:lnTo>
                      <a:pt x="1103" y="444"/>
                    </a:lnTo>
                    <a:lnTo>
                      <a:pt x="1091" y="466"/>
                    </a:lnTo>
                    <a:lnTo>
                      <a:pt x="1077" y="486"/>
                    </a:lnTo>
                    <a:lnTo>
                      <a:pt x="1061" y="503"/>
                    </a:lnTo>
                    <a:lnTo>
                      <a:pt x="1041" y="517"/>
                    </a:lnTo>
                    <a:lnTo>
                      <a:pt x="1015" y="526"/>
                    </a:lnTo>
                    <a:lnTo>
                      <a:pt x="1015" y="522"/>
                    </a:lnTo>
                    <a:lnTo>
                      <a:pt x="1015" y="518"/>
                    </a:lnTo>
                    <a:lnTo>
                      <a:pt x="1016" y="514"/>
                    </a:lnTo>
                    <a:lnTo>
                      <a:pt x="1016" y="509"/>
                    </a:lnTo>
                    <a:lnTo>
                      <a:pt x="1016" y="506"/>
                    </a:lnTo>
                    <a:lnTo>
                      <a:pt x="1015" y="502"/>
                    </a:lnTo>
                    <a:lnTo>
                      <a:pt x="1014" y="498"/>
                    </a:lnTo>
                    <a:lnTo>
                      <a:pt x="1012" y="494"/>
                    </a:lnTo>
                    <a:lnTo>
                      <a:pt x="1009" y="491"/>
                    </a:lnTo>
                    <a:lnTo>
                      <a:pt x="1005" y="489"/>
                    </a:lnTo>
                    <a:lnTo>
                      <a:pt x="1001" y="488"/>
                    </a:lnTo>
                    <a:lnTo>
                      <a:pt x="999" y="488"/>
                    </a:lnTo>
                    <a:lnTo>
                      <a:pt x="997" y="488"/>
                    </a:lnTo>
                    <a:lnTo>
                      <a:pt x="995" y="490"/>
                    </a:lnTo>
                    <a:lnTo>
                      <a:pt x="993" y="491"/>
                    </a:lnTo>
                    <a:lnTo>
                      <a:pt x="991" y="493"/>
                    </a:lnTo>
                    <a:lnTo>
                      <a:pt x="990" y="495"/>
                    </a:lnTo>
                    <a:lnTo>
                      <a:pt x="988" y="496"/>
                    </a:lnTo>
                    <a:lnTo>
                      <a:pt x="985" y="499"/>
                    </a:lnTo>
                    <a:lnTo>
                      <a:pt x="983" y="500"/>
                    </a:lnTo>
                    <a:lnTo>
                      <a:pt x="983" y="507"/>
                    </a:lnTo>
                    <a:lnTo>
                      <a:pt x="983" y="514"/>
                    </a:lnTo>
                    <a:lnTo>
                      <a:pt x="985" y="520"/>
                    </a:lnTo>
                    <a:lnTo>
                      <a:pt x="988" y="526"/>
                    </a:lnTo>
                    <a:lnTo>
                      <a:pt x="991" y="533"/>
                    </a:lnTo>
                    <a:lnTo>
                      <a:pt x="995" y="538"/>
                    </a:lnTo>
                    <a:lnTo>
                      <a:pt x="999" y="542"/>
                    </a:lnTo>
                    <a:lnTo>
                      <a:pt x="1005" y="547"/>
                    </a:lnTo>
                    <a:lnTo>
                      <a:pt x="1010" y="550"/>
                    </a:lnTo>
                    <a:lnTo>
                      <a:pt x="1015" y="553"/>
                    </a:lnTo>
                    <a:lnTo>
                      <a:pt x="1053" y="543"/>
                    </a:lnTo>
                    <a:lnTo>
                      <a:pt x="1081" y="526"/>
                    </a:lnTo>
                    <a:lnTo>
                      <a:pt x="1105" y="502"/>
                    </a:lnTo>
                    <a:lnTo>
                      <a:pt x="1124" y="474"/>
                    </a:lnTo>
                    <a:lnTo>
                      <a:pt x="1141" y="443"/>
                    </a:lnTo>
                    <a:lnTo>
                      <a:pt x="1157" y="412"/>
                    </a:lnTo>
                    <a:lnTo>
                      <a:pt x="1174" y="383"/>
                    </a:lnTo>
                    <a:lnTo>
                      <a:pt x="1196" y="358"/>
                    </a:lnTo>
                    <a:lnTo>
                      <a:pt x="1220" y="340"/>
                    </a:lnTo>
                    <a:lnTo>
                      <a:pt x="1252" y="329"/>
                    </a:lnTo>
                    <a:lnTo>
                      <a:pt x="1248" y="330"/>
                    </a:lnTo>
                    <a:lnTo>
                      <a:pt x="1244" y="332"/>
                    </a:lnTo>
                    <a:lnTo>
                      <a:pt x="1238" y="336"/>
                    </a:lnTo>
                    <a:lnTo>
                      <a:pt x="1234" y="342"/>
                    </a:lnTo>
                    <a:lnTo>
                      <a:pt x="1231" y="347"/>
                    </a:lnTo>
                    <a:lnTo>
                      <a:pt x="1229" y="353"/>
                    </a:lnTo>
                    <a:lnTo>
                      <a:pt x="1228" y="359"/>
                    </a:lnTo>
                    <a:lnTo>
                      <a:pt x="1229" y="364"/>
                    </a:lnTo>
                    <a:lnTo>
                      <a:pt x="1233" y="368"/>
                    </a:lnTo>
                    <a:lnTo>
                      <a:pt x="1239" y="372"/>
                    </a:lnTo>
                    <a:lnTo>
                      <a:pt x="1233" y="373"/>
                    </a:lnTo>
                    <a:lnTo>
                      <a:pt x="1230" y="375"/>
                    </a:lnTo>
                    <a:lnTo>
                      <a:pt x="1229" y="377"/>
                    </a:lnTo>
                    <a:lnTo>
                      <a:pt x="1230" y="379"/>
                    </a:lnTo>
                    <a:lnTo>
                      <a:pt x="1231" y="382"/>
                    </a:lnTo>
                    <a:lnTo>
                      <a:pt x="1233" y="385"/>
                    </a:lnTo>
                    <a:lnTo>
                      <a:pt x="1234" y="389"/>
                    </a:lnTo>
                    <a:lnTo>
                      <a:pt x="1234" y="392"/>
                    </a:lnTo>
                    <a:lnTo>
                      <a:pt x="1233" y="395"/>
                    </a:lnTo>
                    <a:lnTo>
                      <a:pt x="1229" y="398"/>
                    </a:lnTo>
                    <a:lnTo>
                      <a:pt x="1238" y="399"/>
                    </a:lnTo>
                    <a:lnTo>
                      <a:pt x="1246" y="403"/>
                    </a:lnTo>
                    <a:lnTo>
                      <a:pt x="1252" y="408"/>
                    </a:lnTo>
                    <a:lnTo>
                      <a:pt x="1256" y="415"/>
                    </a:lnTo>
                    <a:lnTo>
                      <a:pt x="1261" y="424"/>
                    </a:lnTo>
                    <a:lnTo>
                      <a:pt x="1265" y="433"/>
                    </a:lnTo>
                    <a:lnTo>
                      <a:pt x="1268" y="444"/>
                    </a:lnTo>
                    <a:lnTo>
                      <a:pt x="1271" y="455"/>
                    </a:lnTo>
                    <a:lnTo>
                      <a:pt x="1275" y="466"/>
                    </a:lnTo>
                    <a:lnTo>
                      <a:pt x="1279" y="475"/>
                    </a:lnTo>
                    <a:lnTo>
                      <a:pt x="1276" y="484"/>
                    </a:lnTo>
                    <a:lnTo>
                      <a:pt x="1273" y="493"/>
                    </a:lnTo>
                    <a:lnTo>
                      <a:pt x="1272" y="504"/>
                    </a:lnTo>
                    <a:lnTo>
                      <a:pt x="1273" y="515"/>
                    </a:lnTo>
                    <a:lnTo>
                      <a:pt x="1275" y="525"/>
                    </a:lnTo>
                    <a:lnTo>
                      <a:pt x="1278" y="536"/>
                    </a:lnTo>
                    <a:lnTo>
                      <a:pt x="1281" y="547"/>
                    </a:lnTo>
                    <a:lnTo>
                      <a:pt x="1284" y="557"/>
                    </a:lnTo>
                    <a:lnTo>
                      <a:pt x="1288" y="568"/>
                    </a:lnTo>
                    <a:lnTo>
                      <a:pt x="1293" y="577"/>
                    </a:lnTo>
                    <a:lnTo>
                      <a:pt x="1287" y="588"/>
                    </a:lnTo>
                    <a:lnTo>
                      <a:pt x="1285" y="599"/>
                    </a:lnTo>
                    <a:lnTo>
                      <a:pt x="1285" y="609"/>
                    </a:lnTo>
                    <a:lnTo>
                      <a:pt x="1287" y="619"/>
                    </a:lnTo>
                    <a:lnTo>
                      <a:pt x="1289" y="629"/>
                    </a:lnTo>
                    <a:lnTo>
                      <a:pt x="1294" y="639"/>
                    </a:lnTo>
                    <a:lnTo>
                      <a:pt x="1297" y="649"/>
                    </a:lnTo>
                    <a:lnTo>
                      <a:pt x="1300" y="660"/>
                    </a:lnTo>
                    <a:lnTo>
                      <a:pt x="1302" y="670"/>
                    </a:lnTo>
                    <a:lnTo>
                      <a:pt x="1303" y="681"/>
                    </a:lnTo>
                    <a:lnTo>
                      <a:pt x="1269" y="709"/>
                    </a:lnTo>
                    <a:lnTo>
                      <a:pt x="1236" y="736"/>
                    </a:lnTo>
                    <a:lnTo>
                      <a:pt x="1202" y="760"/>
                    </a:lnTo>
                    <a:lnTo>
                      <a:pt x="1168" y="782"/>
                    </a:lnTo>
                    <a:lnTo>
                      <a:pt x="1134" y="805"/>
                    </a:lnTo>
                    <a:lnTo>
                      <a:pt x="1099" y="826"/>
                    </a:lnTo>
                    <a:lnTo>
                      <a:pt x="1062" y="847"/>
                    </a:lnTo>
                    <a:lnTo>
                      <a:pt x="1026" y="867"/>
                    </a:lnTo>
                    <a:lnTo>
                      <a:pt x="989" y="886"/>
                    </a:lnTo>
                    <a:lnTo>
                      <a:pt x="951" y="905"/>
                    </a:lnTo>
                    <a:lnTo>
                      <a:pt x="982" y="868"/>
                    </a:lnTo>
                    <a:lnTo>
                      <a:pt x="1013" y="830"/>
                    </a:lnTo>
                    <a:lnTo>
                      <a:pt x="1042" y="792"/>
                    </a:lnTo>
                    <a:lnTo>
                      <a:pt x="1071" y="754"/>
                    </a:lnTo>
                    <a:lnTo>
                      <a:pt x="1099" y="715"/>
                    </a:lnTo>
                    <a:lnTo>
                      <a:pt x="1126" y="677"/>
                    </a:lnTo>
                    <a:lnTo>
                      <a:pt x="1154" y="639"/>
                    </a:lnTo>
                    <a:lnTo>
                      <a:pt x="1182" y="601"/>
                    </a:lnTo>
                    <a:lnTo>
                      <a:pt x="1211" y="564"/>
                    </a:lnTo>
                    <a:lnTo>
                      <a:pt x="1239" y="526"/>
                    </a:lnTo>
                    <a:lnTo>
                      <a:pt x="1220" y="526"/>
                    </a:lnTo>
                    <a:lnTo>
                      <a:pt x="1173" y="573"/>
                    </a:lnTo>
                    <a:lnTo>
                      <a:pt x="1128" y="625"/>
                    </a:lnTo>
                    <a:lnTo>
                      <a:pt x="1087" y="676"/>
                    </a:lnTo>
                    <a:lnTo>
                      <a:pt x="1046" y="729"/>
                    </a:lnTo>
                    <a:lnTo>
                      <a:pt x="1005" y="781"/>
                    </a:lnTo>
                    <a:lnTo>
                      <a:pt x="963" y="833"/>
                    </a:lnTo>
                    <a:lnTo>
                      <a:pt x="918" y="882"/>
                    </a:lnTo>
                    <a:lnTo>
                      <a:pt x="870" y="927"/>
                    </a:lnTo>
                    <a:lnTo>
                      <a:pt x="818" y="967"/>
                    </a:lnTo>
                    <a:lnTo>
                      <a:pt x="759" y="1001"/>
                    </a:lnTo>
                    <a:lnTo>
                      <a:pt x="530" y="1108"/>
                    </a:lnTo>
                    <a:lnTo>
                      <a:pt x="515" y="1095"/>
                    </a:lnTo>
                    <a:lnTo>
                      <a:pt x="499" y="1081"/>
                    </a:lnTo>
                    <a:lnTo>
                      <a:pt x="483" y="1068"/>
                    </a:lnTo>
                    <a:lnTo>
                      <a:pt x="468" y="1055"/>
                    </a:lnTo>
                    <a:lnTo>
                      <a:pt x="452" y="1042"/>
                    </a:lnTo>
                    <a:lnTo>
                      <a:pt x="437" y="1029"/>
                    </a:lnTo>
                    <a:lnTo>
                      <a:pt x="423" y="1016"/>
                    </a:lnTo>
                    <a:lnTo>
                      <a:pt x="409" y="1003"/>
                    </a:lnTo>
                    <a:lnTo>
                      <a:pt x="396" y="992"/>
                    </a:lnTo>
                    <a:lnTo>
                      <a:pt x="383" y="980"/>
                    </a:lnTo>
                    <a:lnTo>
                      <a:pt x="388" y="981"/>
                    </a:lnTo>
                    <a:lnTo>
                      <a:pt x="391" y="982"/>
                    </a:lnTo>
                    <a:lnTo>
                      <a:pt x="396" y="981"/>
                    </a:lnTo>
                    <a:lnTo>
                      <a:pt x="399" y="979"/>
                    </a:lnTo>
                    <a:lnTo>
                      <a:pt x="401" y="977"/>
                    </a:lnTo>
                    <a:lnTo>
                      <a:pt x="404" y="973"/>
                    </a:lnTo>
                    <a:lnTo>
                      <a:pt x="406" y="970"/>
                    </a:lnTo>
                    <a:lnTo>
                      <a:pt x="409" y="967"/>
                    </a:lnTo>
                    <a:lnTo>
                      <a:pt x="413" y="964"/>
                    </a:lnTo>
                    <a:lnTo>
                      <a:pt x="415" y="961"/>
                    </a:lnTo>
                    <a:lnTo>
                      <a:pt x="397" y="956"/>
                    </a:lnTo>
                    <a:lnTo>
                      <a:pt x="377" y="953"/>
                    </a:lnTo>
                    <a:lnTo>
                      <a:pt x="359" y="950"/>
                    </a:lnTo>
                    <a:lnTo>
                      <a:pt x="339" y="948"/>
                    </a:lnTo>
                    <a:lnTo>
                      <a:pt x="320" y="946"/>
                    </a:lnTo>
                    <a:lnTo>
                      <a:pt x="301" y="945"/>
                    </a:lnTo>
                    <a:lnTo>
                      <a:pt x="281" y="943"/>
                    </a:lnTo>
                    <a:lnTo>
                      <a:pt x="262" y="941"/>
                    </a:lnTo>
                    <a:lnTo>
                      <a:pt x="242" y="939"/>
                    </a:lnTo>
                    <a:lnTo>
                      <a:pt x="223" y="937"/>
                    </a:lnTo>
                    <a:lnTo>
                      <a:pt x="207" y="930"/>
                    </a:lnTo>
                    <a:lnTo>
                      <a:pt x="188" y="923"/>
                    </a:lnTo>
                    <a:lnTo>
                      <a:pt x="168" y="918"/>
                    </a:lnTo>
                    <a:lnTo>
                      <a:pt x="148" y="913"/>
                    </a:lnTo>
                    <a:lnTo>
                      <a:pt x="130" y="907"/>
                    </a:lnTo>
                    <a:lnTo>
                      <a:pt x="113" y="899"/>
                    </a:lnTo>
                    <a:lnTo>
                      <a:pt x="98" y="889"/>
                    </a:lnTo>
                    <a:lnTo>
                      <a:pt x="87" y="875"/>
                    </a:lnTo>
                    <a:lnTo>
                      <a:pt x="82" y="856"/>
                    </a:lnTo>
                    <a:lnTo>
                      <a:pt x="82" y="833"/>
                    </a:lnTo>
                    <a:lnTo>
                      <a:pt x="72" y="810"/>
                    </a:lnTo>
                    <a:lnTo>
                      <a:pt x="70" y="789"/>
                    </a:lnTo>
                    <a:lnTo>
                      <a:pt x="73" y="771"/>
                    </a:lnTo>
                    <a:lnTo>
                      <a:pt x="81" y="754"/>
                    </a:lnTo>
                    <a:lnTo>
                      <a:pt x="92" y="738"/>
                    </a:lnTo>
                    <a:lnTo>
                      <a:pt x="104" y="723"/>
                    </a:lnTo>
                    <a:lnTo>
                      <a:pt x="117" y="708"/>
                    </a:lnTo>
                    <a:lnTo>
                      <a:pt x="131" y="692"/>
                    </a:lnTo>
                    <a:lnTo>
                      <a:pt x="143" y="677"/>
                    </a:lnTo>
                    <a:lnTo>
                      <a:pt x="151" y="660"/>
                    </a:lnTo>
                    <a:lnTo>
                      <a:pt x="160" y="662"/>
                    </a:lnTo>
                    <a:lnTo>
                      <a:pt x="169" y="664"/>
                    </a:lnTo>
                    <a:lnTo>
                      <a:pt x="179" y="666"/>
                    </a:lnTo>
                    <a:lnTo>
                      <a:pt x="190" y="667"/>
                    </a:lnTo>
                    <a:lnTo>
                      <a:pt x="199" y="668"/>
                    </a:lnTo>
                    <a:lnTo>
                      <a:pt x="210" y="668"/>
                    </a:lnTo>
                    <a:lnTo>
                      <a:pt x="220" y="666"/>
                    </a:lnTo>
                    <a:lnTo>
                      <a:pt x="228" y="663"/>
                    </a:lnTo>
                    <a:lnTo>
                      <a:pt x="236" y="658"/>
                    </a:lnTo>
                    <a:lnTo>
                      <a:pt x="242" y="649"/>
                    </a:lnTo>
                    <a:lnTo>
                      <a:pt x="231" y="638"/>
                    </a:lnTo>
                    <a:lnTo>
                      <a:pt x="220" y="632"/>
                    </a:lnTo>
                    <a:lnTo>
                      <a:pt x="207" y="629"/>
                    </a:lnTo>
                    <a:lnTo>
                      <a:pt x="195" y="628"/>
                    </a:lnTo>
                    <a:lnTo>
                      <a:pt x="182" y="629"/>
                    </a:lnTo>
                    <a:lnTo>
                      <a:pt x="171" y="628"/>
                    </a:lnTo>
                    <a:lnTo>
                      <a:pt x="159" y="626"/>
                    </a:lnTo>
                    <a:lnTo>
                      <a:pt x="149" y="620"/>
                    </a:lnTo>
                    <a:lnTo>
                      <a:pt x="140" y="611"/>
                    </a:lnTo>
                    <a:lnTo>
                      <a:pt x="132" y="596"/>
                    </a:lnTo>
                    <a:lnTo>
                      <a:pt x="136" y="586"/>
                    </a:lnTo>
                    <a:lnTo>
                      <a:pt x="142" y="579"/>
                    </a:lnTo>
                    <a:lnTo>
                      <a:pt x="148" y="573"/>
                    </a:lnTo>
                    <a:lnTo>
                      <a:pt x="156" y="569"/>
                    </a:lnTo>
                    <a:lnTo>
                      <a:pt x="164" y="567"/>
                    </a:lnTo>
                    <a:lnTo>
                      <a:pt x="173" y="565"/>
                    </a:lnTo>
                    <a:lnTo>
                      <a:pt x="182" y="564"/>
                    </a:lnTo>
                    <a:lnTo>
                      <a:pt x="192" y="564"/>
                    </a:lnTo>
                    <a:lnTo>
                      <a:pt x="200" y="564"/>
                    </a:lnTo>
                    <a:lnTo>
                      <a:pt x="210" y="564"/>
                    </a:lnTo>
                    <a:lnTo>
                      <a:pt x="237" y="568"/>
                    </a:lnTo>
                    <a:lnTo>
                      <a:pt x="265" y="570"/>
                    </a:lnTo>
                    <a:lnTo>
                      <a:pt x="294" y="571"/>
                    </a:lnTo>
                    <a:lnTo>
                      <a:pt x="324" y="570"/>
                    </a:lnTo>
                    <a:lnTo>
                      <a:pt x="354" y="567"/>
                    </a:lnTo>
                    <a:lnTo>
                      <a:pt x="382" y="560"/>
                    </a:lnTo>
                    <a:lnTo>
                      <a:pt x="408" y="551"/>
                    </a:lnTo>
                    <a:lnTo>
                      <a:pt x="433" y="537"/>
                    </a:lnTo>
                    <a:lnTo>
                      <a:pt x="454" y="521"/>
                    </a:lnTo>
                    <a:lnTo>
                      <a:pt x="471" y="500"/>
                    </a:lnTo>
                    <a:lnTo>
                      <a:pt x="468" y="493"/>
                    </a:lnTo>
                    <a:lnTo>
                      <a:pt x="466" y="490"/>
                    </a:lnTo>
                    <a:lnTo>
                      <a:pt x="462" y="489"/>
                    </a:lnTo>
                    <a:lnTo>
                      <a:pt x="459" y="488"/>
                    </a:lnTo>
                    <a:lnTo>
                      <a:pt x="454" y="490"/>
                    </a:lnTo>
                    <a:lnTo>
                      <a:pt x="450" y="491"/>
                    </a:lnTo>
                    <a:lnTo>
                      <a:pt x="447" y="494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4" y="500"/>
                    </a:lnTo>
                    <a:lnTo>
                      <a:pt x="418" y="494"/>
                    </a:lnTo>
                    <a:lnTo>
                      <a:pt x="404" y="485"/>
                    </a:lnTo>
                    <a:lnTo>
                      <a:pt x="392" y="473"/>
                    </a:lnTo>
                    <a:lnTo>
                      <a:pt x="382" y="460"/>
                    </a:lnTo>
                    <a:lnTo>
                      <a:pt x="372" y="445"/>
                    </a:lnTo>
                    <a:lnTo>
                      <a:pt x="361" y="430"/>
                    </a:lnTo>
                    <a:lnTo>
                      <a:pt x="351" y="417"/>
                    </a:lnTo>
                    <a:lnTo>
                      <a:pt x="338" y="406"/>
                    </a:lnTo>
                    <a:lnTo>
                      <a:pt x="323" y="397"/>
                    </a:lnTo>
                    <a:lnTo>
                      <a:pt x="306" y="393"/>
                    </a:lnTo>
                    <a:lnTo>
                      <a:pt x="114" y="384"/>
                    </a:lnTo>
                    <a:lnTo>
                      <a:pt x="111" y="379"/>
                    </a:lnTo>
                    <a:lnTo>
                      <a:pt x="107" y="375"/>
                    </a:lnTo>
                    <a:lnTo>
                      <a:pt x="101" y="373"/>
                    </a:lnTo>
                    <a:lnTo>
                      <a:pt x="95" y="371"/>
                    </a:lnTo>
                    <a:lnTo>
                      <a:pt x="88" y="368"/>
                    </a:lnTo>
                    <a:lnTo>
                      <a:pt x="82" y="367"/>
                    </a:lnTo>
                    <a:lnTo>
                      <a:pt x="75" y="366"/>
                    </a:lnTo>
                    <a:lnTo>
                      <a:pt x="68" y="365"/>
                    </a:lnTo>
                    <a:lnTo>
                      <a:pt x="61" y="363"/>
                    </a:lnTo>
                    <a:lnTo>
                      <a:pt x="55" y="361"/>
                    </a:lnTo>
                    <a:lnTo>
                      <a:pt x="43" y="347"/>
                    </a:lnTo>
                    <a:lnTo>
                      <a:pt x="30" y="333"/>
                    </a:lnTo>
                    <a:lnTo>
                      <a:pt x="19" y="318"/>
                    </a:lnTo>
                    <a:lnTo>
                      <a:pt x="9" y="303"/>
                    </a:lnTo>
                    <a:lnTo>
                      <a:pt x="3" y="288"/>
                    </a:lnTo>
                    <a:lnTo>
                      <a:pt x="0" y="272"/>
                    </a:lnTo>
                    <a:lnTo>
                      <a:pt x="0" y="257"/>
                    </a:lnTo>
                    <a:lnTo>
                      <a:pt x="5" y="242"/>
                    </a:lnTo>
                    <a:lnTo>
                      <a:pt x="15" y="226"/>
                    </a:lnTo>
                    <a:lnTo>
                      <a:pt x="31" y="212"/>
                    </a:lnTo>
                    <a:lnTo>
                      <a:pt x="56" y="204"/>
                    </a:lnTo>
                    <a:lnTo>
                      <a:pt x="77" y="191"/>
                    </a:lnTo>
                    <a:lnTo>
                      <a:pt x="95" y="174"/>
                    </a:lnTo>
                    <a:lnTo>
                      <a:pt x="110" y="155"/>
                    </a:lnTo>
                    <a:lnTo>
                      <a:pt x="125" y="135"/>
                    </a:lnTo>
                    <a:lnTo>
                      <a:pt x="139" y="114"/>
                    </a:lnTo>
                    <a:lnTo>
                      <a:pt x="153" y="95"/>
                    </a:lnTo>
                    <a:lnTo>
                      <a:pt x="169" y="79"/>
                    </a:lnTo>
                    <a:lnTo>
                      <a:pt x="188" y="66"/>
                    </a:lnTo>
                    <a:lnTo>
                      <a:pt x="210" y="59"/>
                    </a:lnTo>
                    <a:lnTo>
                      <a:pt x="225" y="79"/>
                    </a:lnTo>
                    <a:lnTo>
                      <a:pt x="232" y="101"/>
                    </a:lnTo>
                    <a:lnTo>
                      <a:pt x="236" y="124"/>
                    </a:lnTo>
                    <a:lnTo>
                      <a:pt x="235" y="147"/>
                    </a:lnTo>
                    <a:lnTo>
                      <a:pt x="232" y="173"/>
                    </a:lnTo>
                    <a:lnTo>
                      <a:pt x="229" y="199"/>
                    </a:lnTo>
                    <a:lnTo>
                      <a:pt x="226" y="224"/>
                    </a:lnTo>
                    <a:lnTo>
                      <a:pt x="225" y="249"/>
                    </a:lnTo>
                    <a:lnTo>
                      <a:pt x="228" y="273"/>
                    </a:lnTo>
                    <a:lnTo>
                      <a:pt x="237" y="297"/>
                    </a:lnTo>
                    <a:lnTo>
                      <a:pt x="260" y="325"/>
                    </a:lnTo>
                    <a:lnTo>
                      <a:pt x="288" y="344"/>
                    </a:lnTo>
                    <a:lnTo>
                      <a:pt x="320" y="357"/>
                    </a:lnTo>
                    <a:lnTo>
                      <a:pt x="354" y="365"/>
                    </a:lnTo>
                    <a:lnTo>
                      <a:pt x="390" y="371"/>
                    </a:lnTo>
                    <a:lnTo>
                      <a:pt x="427" y="376"/>
                    </a:lnTo>
                    <a:lnTo>
                      <a:pt x="464" y="381"/>
                    </a:lnTo>
                    <a:lnTo>
                      <a:pt x="499" y="391"/>
                    </a:lnTo>
                    <a:lnTo>
                      <a:pt x="532" y="404"/>
                    </a:lnTo>
                    <a:lnTo>
                      <a:pt x="562" y="425"/>
                    </a:lnTo>
                    <a:lnTo>
                      <a:pt x="596" y="425"/>
                    </a:lnTo>
                    <a:lnTo>
                      <a:pt x="624" y="417"/>
                    </a:lnTo>
                    <a:lnTo>
                      <a:pt x="648" y="405"/>
                    </a:lnTo>
                    <a:lnTo>
                      <a:pt x="670" y="388"/>
                    </a:lnTo>
                    <a:lnTo>
                      <a:pt x="690" y="367"/>
                    </a:lnTo>
                    <a:lnTo>
                      <a:pt x="708" y="344"/>
                    </a:lnTo>
                    <a:lnTo>
                      <a:pt x="726" y="320"/>
                    </a:lnTo>
                    <a:lnTo>
                      <a:pt x="745" y="297"/>
                    </a:lnTo>
                    <a:lnTo>
                      <a:pt x="767" y="276"/>
                    </a:lnTo>
                    <a:lnTo>
                      <a:pt x="791" y="256"/>
                    </a:lnTo>
                    <a:lnTo>
                      <a:pt x="786" y="251"/>
                    </a:lnTo>
                    <a:lnTo>
                      <a:pt x="764" y="265"/>
                    </a:lnTo>
                    <a:lnTo>
                      <a:pt x="742" y="282"/>
                    </a:lnTo>
                    <a:lnTo>
                      <a:pt x="722" y="301"/>
                    </a:lnTo>
                    <a:lnTo>
                      <a:pt x="701" y="323"/>
                    </a:lnTo>
                    <a:lnTo>
                      <a:pt x="680" y="343"/>
                    </a:lnTo>
                    <a:lnTo>
                      <a:pt x="658" y="362"/>
                    </a:lnTo>
                    <a:lnTo>
                      <a:pt x="637" y="378"/>
                    </a:lnTo>
                    <a:lnTo>
                      <a:pt x="613" y="391"/>
                    </a:lnTo>
                    <a:lnTo>
                      <a:pt x="589" y="397"/>
                    </a:lnTo>
                    <a:lnTo>
                      <a:pt x="562" y="398"/>
                    </a:lnTo>
                    <a:lnTo>
                      <a:pt x="503" y="366"/>
                    </a:lnTo>
                    <a:lnTo>
                      <a:pt x="512" y="352"/>
                    </a:lnTo>
                    <a:lnTo>
                      <a:pt x="518" y="339"/>
                    </a:lnTo>
                    <a:lnTo>
                      <a:pt x="524" y="324"/>
                    </a:lnTo>
                    <a:lnTo>
                      <a:pt x="529" y="310"/>
                    </a:lnTo>
                    <a:lnTo>
                      <a:pt x="534" y="297"/>
                    </a:lnTo>
                    <a:lnTo>
                      <a:pt x="542" y="286"/>
                    </a:lnTo>
                    <a:lnTo>
                      <a:pt x="550" y="277"/>
                    </a:lnTo>
                    <a:lnTo>
                      <a:pt x="561" y="271"/>
                    </a:lnTo>
                    <a:lnTo>
                      <a:pt x="576" y="268"/>
                    </a:lnTo>
                    <a:lnTo>
                      <a:pt x="594" y="270"/>
                    </a:lnTo>
                    <a:lnTo>
                      <a:pt x="594" y="267"/>
                    </a:lnTo>
                    <a:lnTo>
                      <a:pt x="593" y="264"/>
                    </a:lnTo>
                    <a:lnTo>
                      <a:pt x="591" y="262"/>
                    </a:lnTo>
                    <a:lnTo>
                      <a:pt x="589" y="260"/>
                    </a:lnTo>
                    <a:lnTo>
                      <a:pt x="585" y="258"/>
                    </a:lnTo>
                    <a:lnTo>
                      <a:pt x="582" y="257"/>
                    </a:lnTo>
                    <a:lnTo>
                      <a:pt x="578" y="257"/>
                    </a:lnTo>
                    <a:lnTo>
                      <a:pt x="575" y="256"/>
                    </a:lnTo>
                    <a:lnTo>
                      <a:pt x="571" y="256"/>
                    </a:lnTo>
                    <a:lnTo>
                      <a:pt x="567" y="256"/>
                    </a:lnTo>
                    <a:lnTo>
                      <a:pt x="548" y="256"/>
                    </a:lnTo>
                    <a:lnTo>
                      <a:pt x="547" y="245"/>
                    </a:lnTo>
                    <a:lnTo>
                      <a:pt x="549" y="234"/>
                    </a:lnTo>
                    <a:lnTo>
                      <a:pt x="553" y="225"/>
                    </a:lnTo>
                    <a:lnTo>
                      <a:pt x="562" y="218"/>
                    </a:lnTo>
                    <a:lnTo>
                      <a:pt x="571" y="213"/>
                    </a:lnTo>
                    <a:lnTo>
                      <a:pt x="580" y="206"/>
                    </a:lnTo>
                    <a:lnTo>
                      <a:pt x="591" y="201"/>
                    </a:lnTo>
                    <a:lnTo>
                      <a:pt x="599" y="194"/>
                    </a:lnTo>
                    <a:lnTo>
                      <a:pt x="607" y="187"/>
                    </a:lnTo>
                    <a:lnTo>
                      <a:pt x="612" y="180"/>
                    </a:lnTo>
                    <a:lnTo>
                      <a:pt x="863" y="128"/>
                    </a:lnTo>
                    <a:lnTo>
                      <a:pt x="861" y="128"/>
                    </a:lnTo>
                    <a:lnTo>
                      <a:pt x="857" y="128"/>
                    </a:lnTo>
                    <a:lnTo>
                      <a:pt x="855" y="129"/>
                    </a:lnTo>
                    <a:lnTo>
                      <a:pt x="853" y="130"/>
                    </a:lnTo>
                    <a:lnTo>
                      <a:pt x="852" y="133"/>
                    </a:lnTo>
                    <a:lnTo>
                      <a:pt x="850" y="135"/>
                    </a:lnTo>
                    <a:lnTo>
                      <a:pt x="849" y="137"/>
                    </a:lnTo>
                    <a:lnTo>
                      <a:pt x="848" y="138"/>
                    </a:lnTo>
                    <a:lnTo>
                      <a:pt x="846" y="140"/>
                    </a:lnTo>
                    <a:lnTo>
                      <a:pt x="845" y="142"/>
                    </a:lnTo>
                    <a:lnTo>
                      <a:pt x="853" y="146"/>
                    </a:lnTo>
                    <a:lnTo>
                      <a:pt x="856" y="153"/>
                    </a:lnTo>
                    <a:lnTo>
                      <a:pt x="856" y="159"/>
                    </a:lnTo>
                    <a:lnTo>
                      <a:pt x="853" y="168"/>
                    </a:lnTo>
                    <a:lnTo>
                      <a:pt x="849" y="175"/>
                    </a:lnTo>
                    <a:lnTo>
                      <a:pt x="845" y="183"/>
                    </a:lnTo>
                    <a:lnTo>
                      <a:pt x="844" y="190"/>
                    </a:lnTo>
                    <a:lnTo>
                      <a:pt x="845" y="197"/>
                    </a:lnTo>
                    <a:lnTo>
                      <a:pt x="851" y="202"/>
                    </a:lnTo>
                    <a:lnTo>
                      <a:pt x="863" y="206"/>
                    </a:lnTo>
                    <a:lnTo>
                      <a:pt x="879" y="206"/>
                    </a:lnTo>
                    <a:lnTo>
                      <a:pt x="893" y="205"/>
                    </a:lnTo>
                    <a:lnTo>
                      <a:pt x="907" y="202"/>
                    </a:lnTo>
                    <a:lnTo>
                      <a:pt x="918" y="197"/>
                    </a:lnTo>
                    <a:lnTo>
                      <a:pt x="930" y="189"/>
                    </a:lnTo>
                    <a:lnTo>
                      <a:pt x="941" y="182"/>
                    </a:lnTo>
                    <a:lnTo>
                      <a:pt x="949" y="172"/>
                    </a:lnTo>
                    <a:lnTo>
                      <a:pt x="958" y="160"/>
                    </a:lnTo>
                    <a:lnTo>
                      <a:pt x="966" y="150"/>
                    </a:lnTo>
                    <a:lnTo>
                      <a:pt x="973" y="137"/>
                    </a:lnTo>
                    <a:lnTo>
                      <a:pt x="973" y="134"/>
                    </a:lnTo>
                    <a:lnTo>
                      <a:pt x="973" y="131"/>
                    </a:lnTo>
                    <a:lnTo>
                      <a:pt x="972" y="129"/>
                    </a:lnTo>
                    <a:lnTo>
                      <a:pt x="971" y="127"/>
                    </a:lnTo>
                    <a:lnTo>
                      <a:pt x="968" y="125"/>
                    </a:lnTo>
                    <a:lnTo>
                      <a:pt x="967" y="123"/>
                    </a:lnTo>
                    <a:lnTo>
                      <a:pt x="965" y="122"/>
                    </a:lnTo>
                    <a:lnTo>
                      <a:pt x="963" y="120"/>
                    </a:lnTo>
                    <a:lnTo>
                      <a:pt x="961" y="118"/>
                    </a:lnTo>
                    <a:lnTo>
                      <a:pt x="959" y="115"/>
                    </a:lnTo>
                    <a:lnTo>
                      <a:pt x="957" y="123"/>
                    </a:lnTo>
                    <a:lnTo>
                      <a:pt x="953" y="128"/>
                    </a:lnTo>
                    <a:lnTo>
                      <a:pt x="949" y="133"/>
                    </a:lnTo>
                    <a:lnTo>
                      <a:pt x="945" y="136"/>
                    </a:lnTo>
                    <a:lnTo>
                      <a:pt x="939" y="138"/>
                    </a:lnTo>
                    <a:lnTo>
                      <a:pt x="933" y="139"/>
                    </a:lnTo>
                    <a:lnTo>
                      <a:pt x="927" y="140"/>
                    </a:lnTo>
                    <a:lnTo>
                      <a:pt x="920" y="141"/>
                    </a:lnTo>
                    <a:lnTo>
                      <a:pt x="914" y="141"/>
                    </a:lnTo>
                    <a:lnTo>
                      <a:pt x="909" y="142"/>
                    </a:lnTo>
                    <a:lnTo>
                      <a:pt x="914" y="137"/>
                    </a:lnTo>
                    <a:lnTo>
                      <a:pt x="882" y="137"/>
                    </a:lnTo>
                    <a:lnTo>
                      <a:pt x="894" y="135"/>
                    </a:lnTo>
                    <a:lnTo>
                      <a:pt x="905" y="131"/>
                    </a:lnTo>
                    <a:lnTo>
                      <a:pt x="917" y="129"/>
                    </a:lnTo>
                    <a:lnTo>
                      <a:pt x="929" y="126"/>
                    </a:lnTo>
                    <a:lnTo>
                      <a:pt x="941" y="123"/>
                    </a:lnTo>
                    <a:lnTo>
                      <a:pt x="952" y="119"/>
                    </a:lnTo>
                    <a:lnTo>
                      <a:pt x="963" y="114"/>
                    </a:lnTo>
                    <a:lnTo>
                      <a:pt x="974" y="109"/>
                    </a:lnTo>
                    <a:lnTo>
                      <a:pt x="982" y="104"/>
                    </a:lnTo>
                    <a:lnTo>
                      <a:pt x="991" y="96"/>
                    </a:lnTo>
                    <a:lnTo>
                      <a:pt x="990" y="103"/>
                    </a:lnTo>
                    <a:lnTo>
                      <a:pt x="988" y="108"/>
                    </a:lnTo>
                    <a:lnTo>
                      <a:pt x="985" y="114"/>
                    </a:lnTo>
                    <a:lnTo>
                      <a:pt x="982" y="121"/>
                    </a:lnTo>
                    <a:lnTo>
                      <a:pt x="980" y="127"/>
                    </a:lnTo>
                    <a:lnTo>
                      <a:pt x="979" y="134"/>
                    </a:lnTo>
                    <a:lnTo>
                      <a:pt x="979" y="139"/>
                    </a:lnTo>
                    <a:lnTo>
                      <a:pt x="981" y="145"/>
                    </a:lnTo>
                    <a:lnTo>
                      <a:pt x="984" y="151"/>
                    </a:lnTo>
                    <a:lnTo>
                      <a:pt x="991" y="155"/>
                    </a:lnTo>
                    <a:lnTo>
                      <a:pt x="1003" y="139"/>
                    </a:lnTo>
                    <a:lnTo>
                      <a:pt x="1012" y="121"/>
                    </a:lnTo>
                    <a:lnTo>
                      <a:pt x="1021" y="102"/>
                    </a:lnTo>
                    <a:lnTo>
                      <a:pt x="1028" y="82"/>
                    </a:lnTo>
                    <a:lnTo>
                      <a:pt x="1037" y="63"/>
                    </a:lnTo>
                    <a:lnTo>
                      <a:pt x="1045" y="45"/>
                    </a:lnTo>
                    <a:lnTo>
                      <a:pt x="1057" y="29"/>
                    </a:lnTo>
                    <a:lnTo>
                      <a:pt x="1071" y="16"/>
                    </a:lnTo>
                    <a:lnTo>
                      <a:pt x="1089" y="7"/>
                    </a:lnTo>
                    <a:lnTo>
                      <a:pt x="1111" y="0"/>
                    </a:lnTo>
                    <a:lnTo>
                      <a:pt x="1121" y="3"/>
                    </a:lnTo>
                    <a:lnTo>
                      <a:pt x="1131" y="6"/>
                    </a:lnTo>
                    <a:lnTo>
                      <a:pt x="1141" y="7"/>
                    </a:lnTo>
                    <a:lnTo>
                      <a:pt x="1151" y="8"/>
                    </a:lnTo>
                    <a:lnTo>
                      <a:pt x="1160" y="10"/>
                    </a:lnTo>
                    <a:lnTo>
                      <a:pt x="1170" y="12"/>
                    </a:lnTo>
                    <a:lnTo>
                      <a:pt x="1179" y="15"/>
                    </a:lnTo>
                    <a:lnTo>
                      <a:pt x="1187" y="19"/>
                    </a:lnTo>
                    <a:lnTo>
                      <a:pt x="1195" y="25"/>
                    </a:lnTo>
                    <a:lnTo>
                      <a:pt x="1202" y="32"/>
                    </a:lnTo>
                    <a:lnTo>
                      <a:pt x="1202" y="32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D6C1CB67-2D2B-894B-BC1E-F06B10F0C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192"/>
                <a:ext cx="10" cy="12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1" y="19"/>
                  </a:cxn>
                  <a:cxn ang="0">
                    <a:pos x="9" y="21"/>
                  </a:cxn>
                  <a:cxn ang="0">
                    <a:pos x="7" y="22"/>
                  </a:cxn>
                  <a:cxn ang="0">
                    <a:pos x="5" y="2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19" h="23">
                    <a:moveTo>
                      <a:pt x="18" y="5"/>
                    </a:moveTo>
                    <a:lnTo>
                      <a:pt x="19" y="8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BA905E76-F148-654E-980B-0A7BA245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192"/>
                <a:ext cx="29" cy="33"/>
              </a:xfrm>
              <a:custGeom>
                <a:avLst/>
                <a:gdLst/>
                <a:ahLst/>
                <a:cxnLst>
                  <a:cxn ang="0">
                    <a:pos x="58" y="64"/>
                  </a:cxn>
                  <a:cxn ang="0">
                    <a:pos x="47" y="67"/>
                  </a:cxn>
                  <a:cxn ang="0">
                    <a:pos x="37" y="67"/>
                  </a:cxn>
                  <a:cxn ang="0">
                    <a:pos x="27" y="65"/>
                  </a:cxn>
                  <a:cxn ang="0">
                    <a:pos x="19" y="60"/>
                  </a:cxn>
                  <a:cxn ang="0">
                    <a:pos x="11" y="52"/>
                  </a:cxn>
                  <a:cxn ang="0">
                    <a:pos x="5" y="42"/>
                  </a:cxn>
                  <a:cxn ang="0">
                    <a:pos x="1" y="32"/>
                  </a:cxn>
                  <a:cxn ang="0">
                    <a:pos x="0" y="21"/>
                  </a:cxn>
                  <a:cxn ang="0">
                    <a:pos x="1" y="10"/>
                  </a:cxn>
                  <a:cxn ang="0">
                    <a:pos x="7" y="0"/>
                  </a:cxn>
                  <a:cxn ang="0">
                    <a:pos x="58" y="64"/>
                  </a:cxn>
                  <a:cxn ang="0">
                    <a:pos x="58" y="64"/>
                  </a:cxn>
                </a:cxnLst>
                <a:rect l="0" t="0" r="r" b="b"/>
                <a:pathLst>
                  <a:path w="58" h="67">
                    <a:moveTo>
                      <a:pt x="58" y="64"/>
                    </a:moveTo>
                    <a:lnTo>
                      <a:pt x="47" y="67"/>
                    </a:lnTo>
                    <a:lnTo>
                      <a:pt x="37" y="67"/>
                    </a:lnTo>
                    <a:lnTo>
                      <a:pt x="27" y="65"/>
                    </a:lnTo>
                    <a:lnTo>
                      <a:pt x="19" y="60"/>
                    </a:lnTo>
                    <a:lnTo>
                      <a:pt x="11" y="52"/>
                    </a:lnTo>
                    <a:lnTo>
                      <a:pt x="5" y="42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7" y="0"/>
                    </a:lnTo>
                    <a:lnTo>
                      <a:pt x="58" y="64"/>
                    </a:lnTo>
                    <a:lnTo>
                      <a:pt x="58" y="6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50F1AE52-CD61-874B-B291-F8BAABE08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197"/>
                <a:ext cx="64" cy="16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17" y="5"/>
                  </a:cxn>
                  <a:cxn ang="0">
                    <a:pos x="106" y="9"/>
                  </a:cxn>
                  <a:cxn ang="0">
                    <a:pos x="94" y="13"/>
                  </a:cxn>
                  <a:cxn ang="0">
                    <a:pos x="81" y="18"/>
                  </a:cxn>
                  <a:cxn ang="0">
                    <a:pos x="68" y="22"/>
                  </a:cxn>
                  <a:cxn ang="0">
                    <a:pos x="56" y="25"/>
                  </a:cxn>
                  <a:cxn ang="0">
                    <a:pos x="43" y="28"/>
                  </a:cxn>
                  <a:cxn ang="0">
                    <a:pos x="29" y="30"/>
                  </a:cxn>
                  <a:cxn ang="0">
                    <a:pos x="15" y="31"/>
                  </a:cxn>
                  <a:cxn ang="0">
                    <a:pos x="0" y="32"/>
                  </a:cxn>
                  <a:cxn ang="0">
                    <a:pos x="12" y="27"/>
                  </a:cxn>
                  <a:cxn ang="0">
                    <a:pos x="24" y="24"/>
                  </a:cxn>
                  <a:cxn ang="0">
                    <a:pos x="36" y="21"/>
                  </a:cxn>
                  <a:cxn ang="0">
                    <a:pos x="50" y="20"/>
                  </a:cxn>
                  <a:cxn ang="0">
                    <a:pos x="63" y="18"/>
                  </a:cxn>
                  <a:cxn ang="0">
                    <a:pos x="77" y="15"/>
                  </a:cxn>
                  <a:cxn ang="0">
                    <a:pos x="91" y="13"/>
                  </a:cxn>
                  <a:cxn ang="0">
                    <a:pos x="105" y="10"/>
                  </a:cxn>
                  <a:cxn ang="0">
                    <a:pos x="116" y="6"/>
                  </a:cxn>
                  <a:cxn ang="0">
                    <a:pos x="128" y="0"/>
                  </a:cxn>
                  <a:cxn ang="0">
                    <a:pos x="128" y="0"/>
                  </a:cxn>
                </a:cxnLst>
                <a:rect l="0" t="0" r="r" b="b"/>
                <a:pathLst>
                  <a:path w="128" h="32">
                    <a:moveTo>
                      <a:pt x="128" y="0"/>
                    </a:moveTo>
                    <a:lnTo>
                      <a:pt x="117" y="5"/>
                    </a:lnTo>
                    <a:lnTo>
                      <a:pt x="106" y="9"/>
                    </a:lnTo>
                    <a:lnTo>
                      <a:pt x="94" y="13"/>
                    </a:lnTo>
                    <a:lnTo>
                      <a:pt x="81" y="18"/>
                    </a:lnTo>
                    <a:lnTo>
                      <a:pt x="68" y="22"/>
                    </a:lnTo>
                    <a:lnTo>
                      <a:pt x="56" y="25"/>
                    </a:lnTo>
                    <a:lnTo>
                      <a:pt x="43" y="28"/>
                    </a:lnTo>
                    <a:lnTo>
                      <a:pt x="29" y="30"/>
                    </a:lnTo>
                    <a:lnTo>
                      <a:pt x="15" y="31"/>
                    </a:lnTo>
                    <a:lnTo>
                      <a:pt x="0" y="32"/>
                    </a:lnTo>
                    <a:lnTo>
                      <a:pt x="12" y="27"/>
                    </a:lnTo>
                    <a:lnTo>
                      <a:pt x="24" y="24"/>
                    </a:lnTo>
                    <a:lnTo>
                      <a:pt x="36" y="21"/>
                    </a:lnTo>
                    <a:lnTo>
                      <a:pt x="50" y="20"/>
                    </a:lnTo>
                    <a:lnTo>
                      <a:pt x="63" y="18"/>
                    </a:lnTo>
                    <a:lnTo>
                      <a:pt x="77" y="15"/>
                    </a:lnTo>
                    <a:lnTo>
                      <a:pt x="91" y="13"/>
                    </a:lnTo>
                    <a:lnTo>
                      <a:pt x="105" y="10"/>
                    </a:lnTo>
                    <a:lnTo>
                      <a:pt x="116" y="6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FD309839-A9BD-FF4E-A6ED-96CF296E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211"/>
                <a:ext cx="74" cy="89"/>
              </a:xfrm>
              <a:custGeom>
                <a:avLst/>
                <a:gdLst/>
                <a:ahLst/>
                <a:cxnLst>
                  <a:cxn ang="0">
                    <a:pos x="147" y="32"/>
                  </a:cxn>
                  <a:cxn ang="0">
                    <a:pos x="146" y="51"/>
                  </a:cxn>
                  <a:cxn ang="0">
                    <a:pos x="142" y="69"/>
                  </a:cxn>
                  <a:cxn ang="0">
                    <a:pos x="133" y="85"/>
                  </a:cxn>
                  <a:cxn ang="0">
                    <a:pos x="122" y="99"/>
                  </a:cxn>
                  <a:cxn ang="0">
                    <a:pos x="109" y="113"/>
                  </a:cxn>
                  <a:cxn ang="0">
                    <a:pos x="95" y="126"/>
                  </a:cxn>
                  <a:cxn ang="0">
                    <a:pos x="80" y="139"/>
                  </a:cxn>
                  <a:cxn ang="0">
                    <a:pos x="65" y="152"/>
                  </a:cxn>
                  <a:cxn ang="0">
                    <a:pos x="52" y="164"/>
                  </a:cxn>
                  <a:cxn ang="0">
                    <a:pos x="41" y="178"/>
                  </a:cxn>
                  <a:cxn ang="0">
                    <a:pos x="28" y="164"/>
                  </a:cxn>
                  <a:cxn ang="0">
                    <a:pos x="17" y="150"/>
                  </a:cxn>
                  <a:cxn ang="0">
                    <a:pos x="10" y="132"/>
                  </a:cxn>
                  <a:cxn ang="0">
                    <a:pos x="4" y="113"/>
                  </a:cxn>
                  <a:cxn ang="0">
                    <a:pos x="1" y="94"/>
                  </a:cxn>
                  <a:cxn ang="0">
                    <a:pos x="0" y="75"/>
                  </a:cxn>
                  <a:cxn ang="0">
                    <a:pos x="1" y="56"/>
                  </a:cxn>
                  <a:cxn ang="0">
                    <a:pos x="3" y="36"/>
                  </a:cxn>
                  <a:cxn ang="0">
                    <a:pos x="9" y="17"/>
                  </a:cxn>
                  <a:cxn ang="0">
                    <a:pos x="14" y="0"/>
                  </a:cxn>
                  <a:cxn ang="0">
                    <a:pos x="147" y="32"/>
                  </a:cxn>
                  <a:cxn ang="0">
                    <a:pos x="147" y="32"/>
                  </a:cxn>
                </a:cxnLst>
                <a:rect l="0" t="0" r="r" b="b"/>
                <a:pathLst>
                  <a:path w="147" h="178">
                    <a:moveTo>
                      <a:pt x="147" y="32"/>
                    </a:moveTo>
                    <a:lnTo>
                      <a:pt x="146" y="51"/>
                    </a:lnTo>
                    <a:lnTo>
                      <a:pt x="142" y="69"/>
                    </a:lnTo>
                    <a:lnTo>
                      <a:pt x="133" y="85"/>
                    </a:lnTo>
                    <a:lnTo>
                      <a:pt x="122" y="99"/>
                    </a:lnTo>
                    <a:lnTo>
                      <a:pt x="109" y="113"/>
                    </a:lnTo>
                    <a:lnTo>
                      <a:pt x="95" y="126"/>
                    </a:lnTo>
                    <a:lnTo>
                      <a:pt x="80" y="139"/>
                    </a:lnTo>
                    <a:lnTo>
                      <a:pt x="65" y="152"/>
                    </a:lnTo>
                    <a:lnTo>
                      <a:pt x="52" y="164"/>
                    </a:lnTo>
                    <a:lnTo>
                      <a:pt x="41" y="178"/>
                    </a:lnTo>
                    <a:lnTo>
                      <a:pt x="28" y="164"/>
                    </a:lnTo>
                    <a:lnTo>
                      <a:pt x="17" y="150"/>
                    </a:lnTo>
                    <a:lnTo>
                      <a:pt x="10" y="132"/>
                    </a:lnTo>
                    <a:lnTo>
                      <a:pt x="4" y="113"/>
                    </a:lnTo>
                    <a:lnTo>
                      <a:pt x="1" y="94"/>
                    </a:lnTo>
                    <a:lnTo>
                      <a:pt x="0" y="75"/>
                    </a:lnTo>
                    <a:lnTo>
                      <a:pt x="1" y="56"/>
                    </a:lnTo>
                    <a:lnTo>
                      <a:pt x="3" y="36"/>
                    </a:lnTo>
                    <a:lnTo>
                      <a:pt x="9" y="17"/>
                    </a:lnTo>
                    <a:lnTo>
                      <a:pt x="14" y="0"/>
                    </a:lnTo>
                    <a:lnTo>
                      <a:pt x="147" y="32"/>
                    </a:lnTo>
                    <a:lnTo>
                      <a:pt x="147" y="32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xmlns="" id="{FD43B4CA-94BE-A540-8EC7-432D8DB47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216"/>
                <a:ext cx="80" cy="152"/>
              </a:xfrm>
              <a:custGeom>
                <a:avLst/>
                <a:gdLst/>
                <a:ahLst/>
                <a:cxnLst>
                  <a:cxn ang="0">
                    <a:pos x="148" y="24"/>
                  </a:cxn>
                  <a:cxn ang="0">
                    <a:pos x="116" y="27"/>
                  </a:cxn>
                  <a:cxn ang="0">
                    <a:pos x="83" y="28"/>
                  </a:cxn>
                  <a:cxn ang="0">
                    <a:pos x="54" y="37"/>
                  </a:cxn>
                  <a:cxn ang="0">
                    <a:pos x="39" y="63"/>
                  </a:cxn>
                  <a:cxn ang="0">
                    <a:pos x="47" y="98"/>
                  </a:cxn>
                  <a:cxn ang="0">
                    <a:pos x="75" y="118"/>
                  </a:cxn>
                  <a:cxn ang="0">
                    <a:pos x="108" y="134"/>
                  </a:cxn>
                  <a:cxn ang="0">
                    <a:pos x="133" y="155"/>
                  </a:cxn>
                  <a:cxn ang="0">
                    <a:pos x="134" y="186"/>
                  </a:cxn>
                  <a:cxn ang="0">
                    <a:pos x="113" y="218"/>
                  </a:cxn>
                  <a:cxn ang="0">
                    <a:pos x="97" y="242"/>
                  </a:cxn>
                  <a:cxn ang="0">
                    <a:pos x="80" y="267"/>
                  </a:cxn>
                  <a:cxn ang="0">
                    <a:pos x="60" y="288"/>
                  </a:cxn>
                  <a:cxn ang="0">
                    <a:pos x="35" y="301"/>
                  </a:cxn>
                  <a:cxn ang="0">
                    <a:pos x="8" y="294"/>
                  </a:cxn>
                  <a:cxn ang="0">
                    <a:pos x="0" y="276"/>
                  </a:cxn>
                  <a:cxn ang="0">
                    <a:pos x="9" y="257"/>
                  </a:cxn>
                  <a:cxn ang="0">
                    <a:pos x="23" y="237"/>
                  </a:cxn>
                  <a:cxn ang="0">
                    <a:pos x="29" y="216"/>
                  </a:cxn>
                  <a:cxn ang="0">
                    <a:pos x="31" y="198"/>
                  </a:cxn>
                  <a:cxn ang="0">
                    <a:pos x="45" y="215"/>
                  </a:cxn>
                  <a:cxn ang="0">
                    <a:pos x="43" y="229"/>
                  </a:cxn>
                  <a:cxn ang="0">
                    <a:pos x="32" y="243"/>
                  </a:cxn>
                  <a:cxn ang="0">
                    <a:pos x="22" y="258"/>
                  </a:cxn>
                  <a:cxn ang="0">
                    <a:pos x="21" y="276"/>
                  </a:cxn>
                  <a:cxn ang="0">
                    <a:pos x="45" y="271"/>
                  </a:cxn>
                  <a:cxn ang="0">
                    <a:pos x="67" y="254"/>
                  </a:cxn>
                  <a:cxn ang="0">
                    <a:pos x="86" y="230"/>
                  </a:cxn>
                  <a:cxn ang="0">
                    <a:pos x="103" y="205"/>
                  </a:cxn>
                  <a:cxn ang="0">
                    <a:pos x="117" y="180"/>
                  </a:cxn>
                  <a:cxn ang="0">
                    <a:pos x="108" y="163"/>
                  </a:cxn>
                  <a:cxn ang="0">
                    <a:pos x="94" y="150"/>
                  </a:cxn>
                  <a:cxn ang="0">
                    <a:pos x="78" y="140"/>
                  </a:cxn>
                  <a:cxn ang="0">
                    <a:pos x="60" y="129"/>
                  </a:cxn>
                  <a:cxn ang="0">
                    <a:pos x="44" y="116"/>
                  </a:cxn>
                  <a:cxn ang="0">
                    <a:pos x="40" y="120"/>
                  </a:cxn>
                  <a:cxn ang="0">
                    <a:pos x="38" y="127"/>
                  </a:cxn>
                  <a:cxn ang="0">
                    <a:pos x="38" y="133"/>
                  </a:cxn>
                  <a:cxn ang="0">
                    <a:pos x="39" y="141"/>
                  </a:cxn>
                  <a:cxn ang="0">
                    <a:pos x="39" y="148"/>
                  </a:cxn>
                  <a:cxn ang="0">
                    <a:pos x="24" y="135"/>
                  </a:cxn>
                  <a:cxn ang="0">
                    <a:pos x="23" y="111"/>
                  </a:cxn>
                  <a:cxn ang="0">
                    <a:pos x="26" y="87"/>
                  </a:cxn>
                  <a:cxn ang="0">
                    <a:pos x="32" y="64"/>
                  </a:cxn>
                  <a:cxn ang="0">
                    <a:pos x="41" y="38"/>
                  </a:cxn>
                  <a:cxn ang="0">
                    <a:pos x="55" y="18"/>
                  </a:cxn>
                  <a:cxn ang="0">
                    <a:pos x="76" y="8"/>
                  </a:cxn>
                  <a:cxn ang="0">
                    <a:pos x="99" y="2"/>
                  </a:cxn>
                  <a:cxn ang="0">
                    <a:pos x="123" y="0"/>
                  </a:cxn>
                  <a:cxn ang="0">
                    <a:pos x="148" y="1"/>
                  </a:cxn>
                  <a:cxn ang="0">
                    <a:pos x="159" y="20"/>
                  </a:cxn>
                </a:cxnLst>
                <a:rect l="0" t="0" r="r" b="b"/>
                <a:pathLst>
                  <a:path w="159" h="303">
                    <a:moveTo>
                      <a:pt x="159" y="20"/>
                    </a:moveTo>
                    <a:lnTo>
                      <a:pt x="148" y="24"/>
                    </a:lnTo>
                    <a:lnTo>
                      <a:pt x="133" y="25"/>
                    </a:lnTo>
                    <a:lnTo>
                      <a:pt x="116" y="27"/>
                    </a:lnTo>
                    <a:lnTo>
                      <a:pt x="99" y="27"/>
                    </a:lnTo>
                    <a:lnTo>
                      <a:pt x="83" y="28"/>
                    </a:lnTo>
                    <a:lnTo>
                      <a:pt x="67" y="31"/>
                    </a:lnTo>
                    <a:lnTo>
                      <a:pt x="54" y="37"/>
                    </a:lnTo>
                    <a:lnTo>
                      <a:pt x="44" y="48"/>
                    </a:lnTo>
                    <a:lnTo>
                      <a:pt x="39" y="63"/>
                    </a:lnTo>
                    <a:lnTo>
                      <a:pt x="39" y="84"/>
                    </a:lnTo>
                    <a:lnTo>
                      <a:pt x="47" y="98"/>
                    </a:lnTo>
                    <a:lnTo>
                      <a:pt x="60" y="109"/>
                    </a:lnTo>
                    <a:lnTo>
                      <a:pt x="75" y="118"/>
                    </a:lnTo>
                    <a:lnTo>
                      <a:pt x="92" y="126"/>
                    </a:lnTo>
                    <a:lnTo>
                      <a:pt x="108" y="134"/>
                    </a:lnTo>
                    <a:lnTo>
                      <a:pt x="123" y="144"/>
                    </a:lnTo>
                    <a:lnTo>
                      <a:pt x="133" y="155"/>
                    </a:lnTo>
                    <a:lnTo>
                      <a:pt x="137" y="168"/>
                    </a:lnTo>
                    <a:lnTo>
                      <a:pt x="134" y="186"/>
                    </a:lnTo>
                    <a:lnTo>
                      <a:pt x="122" y="207"/>
                    </a:lnTo>
                    <a:lnTo>
                      <a:pt x="113" y="218"/>
                    </a:lnTo>
                    <a:lnTo>
                      <a:pt x="106" y="230"/>
                    </a:lnTo>
                    <a:lnTo>
                      <a:pt x="97" y="242"/>
                    </a:lnTo>
                    <a:lnTo>
                      <a:pt x="89" y="255"/>
                    </a:lnTo>
                    <a:lnTo>
                      <a:pt x="80" y="267"/>
                    </a:lnTo>
                    <a:lnTo>
                      <a:pt x="71" y="278"/>
                    </a:lnTo>
                    <a:lnTo>
                      <a:pt x="60" y="288"/>
                    </a:lnTo>
                    <a:lnTo>
                      <a:pt x="48" y="295"/>
                    </a:lnTo>
                    <a:lnTo>
                      <a:pt x="35" y="301"/>
                    </a:lnTo>
                    <a:lnTo>
                      <a:pt x="21" y="303"/>
                    </a:lnTo>
                    <a:lnTo>
                      <a:pt x="8" y="294"/>
                    </a:lnTo>
                    <a:lnTo>
                      <a:pt x="1" y="286"/>
                    </a:lnTo>
                    <a:lnTo>
                      <a:pt x="0" y="276"/>
                    </a:lnTo>
                    <a:lnTo>
                      <a:pt x="4" y="267"/>
                    </a:lnTo>
                    <a:lnTo>
                      <a:pt x="9" y="257"/>
                    </a:lnTo>
                    <a:lnTo>
                      <a:pt x="16" y="246"/>
                    </a:lnTo>
                    <a:lnTo>
                      <a:pt x="23" y="237"/>
                    </a:lnTo>
                    <a:lnTo>
                      <a:pt x="27" y="226"/>
                    </a:lnTo>
                    <a:lnTo>
                      <a:pt x="29" y="216"/>
                    </a:lnTo>
                    <a:lnTo>
                      <a:pt x="26" y="207"/>
                    </a:lnTo>
                    <a:lnTo>
                      <a:pt x="31" y="198"/>
                    </a:lnTo>
                    <a:lnTo>
                      <a:pt x="41" y="207"/>
                    </a:lnTo>
                    <a:lnTo>
                      <a:pt x="45" y="215"/>
                    </a:lnTo>
                    <a:lnTo>
                      <a:pt x="45" y="223"/>
                    </a:lnTo>
                    <a:lnTo>
                      <a:pt x="43" y="229"/>
                    </a:lnTo>
                    <a:lnTo>
                      <a:pt x="38" y="237"/>
                    </a:lnTo>
                    <a:lnTo>
                      <a:pt x="32" y="243"/>
                    </a:lnTo>
                    <a:lnTo>
                      <a:pt x="26" y="251"/>
                    </a:lnTo>
                    <a:lnTo>
                      <a:pt x="22" y="258"/>
                    </a:lnTo>
                    <a:lnTo>
                      <a:pt x="20" y="267"/>
                    </a:lnTo>
                    <a:lnTo>
                      <a:pt x="21" y="276"/>
                    </a:lnTo>
                    <a:lnTo>
                      <a:pt x="33" y="275"/>
                    </a:lnTo>
                    <a:lnTo>
                      <a:pt x="45" y="271"/>
                    </a:lnTo>
                    <a:lnTo>
                      <a:pt x="56" y="263"/>
                    </a:lnTo>
                    <a:lnTo>
                      <a:pt x="67" y="254"/>
                    </a:lnTo>
                    <a:lnTo>
                      <a:pt x="76" y="243"/>
                    </a:lnTo>
                    <a:lnTo>
                      <a:pt x="86" y="230"/>
                    </a:lnTo>
                    <a:lnTo>
                      <a:pt x="94" y="218"/>
                    </a:lnTo>
                    <a:lnTo>
                      <a:pt x="103" y="205"/>
                    </a:lnTo>
                    <a:lnTo>
                      <a:pt x="110" y="192"/>
                    </a:lnTo>
                    <a:lnTo>
                      <a:pt x="117" y="180"/>
                    </a:lnTo>
                    <a:lnTo>
                      <a:pt x="113" y="172"/>
                    </a:lnTo>
                    <a:lnTo>
                      <a:pt x="108" y="163"/>
                    </a:lnTo>
                    <a:lnTo>
                      <a:pt x="102" y="157"/>
                    </a:lnTo>
                    <a:lnTo>
                      <a:pt x="94" y="150"/>
                    </a:lnTo>
                    <a:lnTo>
                      <a:pt x="87" y="145"/>
                    </a:lnTo>
                    <a:lnTo>
                      <a:pt x="78" y="140"/>
                    </a:lnTo>
                    <a:lnTo>
                      <a:pt x="69" y="134"/>
                    </a:lnTo>
                    <a:lnTo>
                      <a:pt x="60" y="129"/>
                    </a:lnTo>
                    <a:lnTo>
                      <a:pt x="53" y="123"/>
                    </a:lnTo>
                    <a:lnTo>
                      <a:pt x="44" y="116"/>
                    </a:lnTo>
                    <a:lnTo>
                      <a:pt x="42" y="118"/>
                    </a:lnTo>
                    <a:lnTo>
                      <a:pt x="40" y="120"/>
                    </a:lnTo>
                    <a:lnTo>
                      <a:pt x="39" y="124"/>
                    </a:lnTo>
                    <a:lnTo>
                      <a:pt x="38" y="127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9" y="138"/>
                    </a:lnTo>
                    <a:lnTo>
                      <a:pt x="39" y="141"/>
                    </a:lnTo>
                    <a:lnTo>
                      <a:pt x="39" y="145"/>
                    </a:lnTo>
                    <a:lnTo>
                      <a:pt x="39" y="148"/>
                    </a:lnTo>
                    <a:lnTo>
                      <a:pt x="26" y="148"/>
                    </a:lnTo>
                    <a:lnTo>
                      <a:pt x="24" y="135"/>
                    </a:lnTo>
                    <a:lnTo>
                      <a:pt x="23" y="124"/>
                    </a:lnTo>
                    <a:lnTo>
                      <a:pt x="23" y="111"/>
                    </a:lnTo>
                    <a:lnTo>
                      <a:pt x="24" y="99"/>
                    </a:lnTo>
                    <a:lnTo>
                      <a:pt x="26" y="87"/>
                    </a:lnTo>
                    <a:lnTo>
                      <a:pt x="29" y="76"/>
                    </a:lnTo>
                    <a:lnTo>
                      <a:pt x="32" y="64"/>
                    </a:lnTo>
                    <a:lnTo>
                      <a:pt x="37" y="51"/>
                    </a:lnTo>
                    <a:lnTo>
                      <a:pt x="41" y="38"/>
                    </a:lnTo>
                    <a:lnTo>
                      <a:pt x="44" y="25"/>
                    </a:lnTo>
                    <a:lnTo>
                      <a:pt x="55" y="18"/>
                    </a:lnTo>
                    <a:lnTo>
                      <a:pt x="65" y="13"/>
                    </a:lnTo>
                    <a:lnTo>
                      <a:pt x="76" y="8"/>
                    </a:lnTo>
                    <a:lnTo>
                      <a:pt x="87" y="4"/>
                    </a:lnTo>
                    <a:lnTo>
                      <a:pt x="99" y="2"/>
                    </a:lnTo>
                    <a:lnTo>
                      <a:pt x="111" y="1"/>
                    </a:lnTo>
                    <a:lnTo>
                      <a:pt x="123" y="0"/>
                    </a:lnTo>
                    <a:lnTo>
                      <a:pt x="135" y="0"/>
                    </a:lnTo>
                    <a:lnTo>
                      <a:pt x="148" y="1"/>
                    </a:lnTo>
                    <a:lnTo>
                      <a:pt x="159" y="1"/>
                    </a:lnTo>
                    <a:lnTo>
                      <a:pt x="159" y="20"/>
                    </a:lnTo>
                    <a:lnTo>
                      <a:pt x="159" y="20"/>
                    </a:lnTo>
                    <a:close/>
                  </a:path>
                </a:pathLst>
              </a:custGeom>
              <a:solidFill>
                <a:srgbClr val="360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xmlns="" id="{C071956A-85C9-F345-BD10-874861B3E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229"/>
                <a:ext cx="7" cy="1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4" y="0"/>
                  </a:cxn>
                  <a:cxn ang="0">
                    <a:pos x="14" y="13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7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lnTo>
                      <a:pt x="14" y="0"/>
                    </a:lnTo>
                    <a:lnTo>
                      <a:pt x="14" y="13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xmlns="" id="{22E757EA-526B-7A44-BD29-4E34D2472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236"/>
                <a:ext cx="21" cy="100"/>
              </a:xfrm>
              <a:custGeom>
                <a:avLst/>
                <a:gdLst/>
                <a:ahLst/>
                <a:cxnLst>
                  <a:cxn ang="0">
                    <a:pos x="27" y="155"/>
                  </a:cxn>
                  <a:cxn ang="0">
                    <a:pos x="22" y="159"/>
                  </a:cxn>
                  <a:cxn ang="0">
                    <a:pos x="19" y="165"/>
                  </a:cxn>
                  <a:cxn ang="0">
                    <a:pos x="18" y="169"/>
                  </a:cxn>
                  <a:cxn ang="0">
                    <a:pos x="16" y="174"/>
                  </a:cxn>
                  <a:cxn ang="0">
                    <a:pos x="15" y="180"/>
                  </a:cxn>
                  <a:cxn ang="0">
                    <a:pos x="14" y="184"/>
                  </a:cxn>
                  <a:cxn ang="0">
                    <a:pos x="12" y="189"/>
                  </a:cxn>
                  <a:cxn ang="0">
                    <a:pos x="10" y="193"/>
                  </a:cxn>
                  <a:cxn ang="0">
                    <a:pos x="5" y="198"/>
                  </a:cxn>
                  <a:cxn ang="0">
                    <a:pos x="0" y="201"/>
                  </a:cxn>
                  <a:cxn ang="0">
                    <a:pos x="4" y="181"/>
                  </a:cxn>
                  <a:cxn ang="0">
                    <a:pos x="10" y="159"/>
                  </a:cxn>
                  <a:cxn ang="0">
                    <a:pos x="17" y="140"/>
                  </a:cxn>
                  <a:cxn ang="0">
                    <a:pos x="23" y="120"/>
                  </a:cxn>
                  <a:cxn ang="0">
                    <a:pos x="29" y="100"/>
                  </a:cxn>
                  <a:cxn ang="0">
                    <a:pos x="32" y="80"/>
                  </a:cxn>
                  <a:cxn ang="0">
                    <a:pos x="33" y="60"/>
                  </a:cxn>
                  <a:cxn ang="0">
                    <a:pos x="31" y="41"/>
                  </a:cxn>
                  <a:cxn ang="0">
                    <a:pos x="25" y="21"/>
                  </a:cxn>
                  <a:cxn ang="0">
                    <a:pos x="13" y="0"/>
                  </a:cxn>
                  <a:cxn ang="0">
                    <a:pos x="23" y="13"/>
                  </a:cxn>
                  <a:cxn ang="0">
                    <a:pos x="32" y="27"/>
                  </a:cxn>
                  <a:cxn ang="0">
                    <a:pos x="37" y="42"/>
                  </a:cxn>
                  <a:cxn ang="0">
                    <a:pos x="41" y="58"/>
                  </a:cxn>
                  <a:cxn ang="0">
                    <a:pos x="42" y="74"/>
                  </a:cxn>
                  <a:cxn ang="0">
                    <a:pos x="42" y="91"/>
                  </a:cxn>
                  <a:cxn ang="0">
                    <a:pos x="39" y="108"/>
                  </a:cxn>
                  <a:cxn ang="0">
                    <a:pos x="36" y="124"/>
                  </a:cxn>
                  <a:cxn ang="0">
                    <a:pos x="32" y="140"/>
                  </a:cxn>
                  <a:cxn ang="0">
                    <a:pos x="27" y="155"/>
                  </a:cxn>
                  <a:cxn ang="0">
                    <a:pos x="27" y="155"/>
                  </a:cxn>
                </a:cxnLst>
                <a:rect l="0" t="0" r="r" b="b"/>
                <a:pathLst>
                  <a:path w="42" h="201">
                    <a:moveTo>
                      <a:pt x="27" y="155"/>
                    </a:moveTo>
                    <a:lnTo>
                      <a:pt x="22" y="159"/>
                    </a:lnTo>
                    <a:lnTo>
                      <a:pt x="19" y="165"/>
                    </a:lnTo>
                    <a:lnTo>
                      <a:pt x="18" y="169"/>
                    </a:lnTo>
                    <a:lnTo>
                      <a:pt x="16" y="174"/>
                    </a:lnTo>
                    <a:lnTo>
                      <a:pt x="15" y="180"/>
                    </a:lnTo>
                    <a:lnTo>
                      <a:pt x="14" y="184"/>
                    </a:lnTo>
                    <a:lnTo>
                      <a:pt x="12" y="189"/>
                    </a:lnTo>
                    <a:lnTo>
                      <a:pt x="10" y="193"/>
                    </a:lnTo>
                    <a:lnTo>
                      <a:pt x="5" y="198"/>
                    </a:lnTo>
                    <a:lnTo>
                      <a:pt x="0" y="201"/>
                    </a:lnTo>
                    <a:lnTo>
                      <a:pt x="4" y="181"/>
                    </a:lnTo>
                    <a:lnTo>
                      <a:pt x="10" y="159"/>
                    </a:lnTo>
                    <a:lnTo>
                      <a:pt x="17" y="140"/>
                    </a:lnTo>
                    <a:lnTo>
                      <a:pt x="23" y="120"/>
                    </a:lnTo>
                    <a:lnTo>
                      <a:pt x="29" y="100"/>
                    </a:lnTo>
                    <a:lnTo>
                      <a:pt x="32" y="80"/>
                    </a:lnTo>
                    <a:lnTo>
                      <a:pt x="33" y="60"/>
                    </a:lnTo>
                    <a:lnTo>
                      <a:pt x="31" y="41"/>
                    </a:lnTo>
                    <a:lnTo>
                      <a:pt x="25" y="21"/>
                    </a:lnTo>
                    <a:lnTo>
                      <a:pt x="13" y="0"/>
                    </a:lnTo>
                    <a:lnTo>
                      <a:pt x="23" y="13"/>
                    </a:lnTo>
                    <a:lnTo>
                      <a:pt x="32" y="27"/>
                    </a:lnTo>
                    <a:lnTo>
                      <a:pt x="37" y="42"/>
                    </a:lnTo>
                    <a:lnTo>
                      <a:pt x="41" y="58"/>
                    </a:lnTo>
                    <a:lnTo>
                      <a:pt x="42" y="74"/>
                    </a:lnTo>
                    <a:lnTo>
                      <a:pt x="42" y="91"/>
                    </a:lnTo>
                    <a:lnTo>
                      <a:pt x="39" y="108"/>
                    </a:lnTo>
                    <a:lnTo>
                      <a:pt x="36" y="124"/>
                    </a:lnTo>
                    <a:lnTo>
                      <a:pt x="32" y="140"/>
                    </a:lnTo>
                    <a:lnTo>
                      <a:pt x="27" y="155"/>
                    </a:lnTo>
                    <a:lnTo>
                      <a:pt x="27" y="155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xmlns="" id="{0915A5E7-791D-F141-BDD1-C88FB68F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249"/>
                <a:ext cx="117" cy="103"/>
              </a:xfrm>
              <a:custGeom>
                <a:avLst/>
                <a:gdLst/>
                <a:ahLst/>
                <a:cxnLst>
                  <a:cxn ang="0">
                    <a:pos x="227" y="43"/>
                  </a:cxn>
                  <a:cxn ang="0">
                    <a:pos x="233" y="55"/>
                  </a:cxn>
                  <a:cxn ang="0">
                    <a:pos x="233" y="70"/>
                  </a:cxn>
                  <a:cxn ang="0">
                    <a:pos x="232" y="86"/>
                  </a:cxn>
                  <a:cxn ang="0">
                    <a:pos x="231" y="102"/>
                  </a:cxn>
                  <a:cxn ang="0">
                    <a:pos x="222" y="109"/>
                  </a:cxn>
                  <a:cxn ang="0">
                    <a:pos x="204" y="98"/>
                  </a:cxn>
                  <a:cxn ang="0">
                    <a:pos x="188" y="82"/>
                  </a:cxn>
                  <a:cxn ang="0">
                    <a:pos x="175" y="62"/>
                  </a:cxn>
                  <a:cxn ang="0">
                    <a:pos x="162" y="42"/>
                  </a:cxn>
                  <a:cxn ang="0">
                    <a:pos x="143" y="46"/>
                  </a:cxn>
                  <a:cxn ang="0">
                    <a:pos x="160" y="81"/>
                  </a:cxn>
                  <a:cxn ang="0">
                    <a:pos x="189" y="110"/>
                  </a:cxn>
                  <a:cxn ang="0">
                    <a:pos x="214" y="138"/>
                  </a:cxn>
                  <a:cxn ang="0">
                    <a:pos x="220" y="167"/>
                  </a:cxn>
                  <a:cxn ang="0">
                    <a:pos x="189" y="206"/>
                  </a:cxn>
                  <a:cxn ang="0">
                    <a:pos x="112" y="112"/>
                  </a:cxn>
                  <a:cxn ang="0">
                    <a:pos x="112" y="133"/>
                  </a:cxn>
                  <a:cxn ang="0">
                    <a:pos x="123" y="154"/>
                  </a:cxn>
                  <a:cxn ang="0">
                    <a:pos x="137" y="175"/>
                  </a:cxn>
                  <a:cxn ang="0">
                    <a:pos x="151" y="195"/>
                  </a:cxn>
                  <a:cxn ang="0">
                    <a:pos x="143" y="207"/>
                  </a:cxn>
                  <a:cxn ang="0">
                    <a:pos x="115" y="206"/>
                  </a:cxn>
                  <a:cxn ang="0">
                    <a:pos x="87" y="200"/>
                  </a:cxn>
                  <a:cxn ang="0">
                    <a:pos x="61" y="191"/>
                  </a:cxn>
                  <a:cxn ang="0">
                    <a:pos x="34" y="179"/>
                  </a:cxn>
                  <a:cxn ang="0">
                    <a:pos x="13" y="159"/>
                  </a:cxn>
                  <a:cxn ang="0">
                    <a:pos x="3" y="124"/>
                  </a:cxn>
                  <a:cxn ang="0">
                    <a:pos x="0" y="87"/>
                  </a:cxn>
                  <a:cxn ang="0">
                    <a:pos x="3" y="50"/>
                  </a:cxn>
                  <a:cxn ang="0">
                    <a:pos x="11" y="16"/>
                  </a:cxn>
                  <a:cxn ang="0">
                    <a:pos x="221" y="37"/>
                  </a:cxn>
                </a:cxnLst>
                <a:rect l="0" t="0" r="r" b="b"/>
                <a:pathLst>
                  <a:path w="233" h="207">
                    <a:moveTo>
                      <a:pt x="221" y="37"/>
                    </a:moveTo>
                    <a:lnTo>
                      <a:pt x="227" y="43"/>
                    </a:lnTo>
                    <a:lnTo>
                      <a:pt x="230" y="49"/>
                    </a:lnTo>
                    <a:lnTo>
                      <a:pt x="233" y="55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3" y="79"/>
                    </a:lnTo>
                    <a:lnTo>
                      <a:pt x="232" y="86"/>
                    </a:lnTo>
                    <a:lnTo>
                      <a:pt x="231" y="95"/>
                    </a:lnTo>
                    <a:lnTo>
                      <a:pt x="231" y="102"/>
                    </a:lnTo>
                    <a:lnTo>
                      <a:pt x="231" y="110"/>
                    </a:lnTo>
                    <a:lnTo>
                      <a:pt x="222" y="109"/>
                    </a:lnTo>
                    <a:lnTo>
                      <a:pt x="212" y="105"/>
                    </a:lnTo>
                    <a:lnTo>
                      <a:pt x="204" y="98"/>
                    </a:lnTo>
                    <a:lnTo>
                      <a:pt x="195" y="91"/>
                    </a:lnTo>
                    <a:lnTo>
                      <a:pt x="188" y="82"/>
                    </a:lnTo>
                    <a:lnTo>
                      <a:pt x="181" y="73"/>
                    </a:lnTo>
                    <a:lnTo>
                      <a:pt x="175" y="62"/>
                    </a:lnTo>
                    <a:lnTo>
                      <a:pt x="168" y="51"/>
                    </a:lnTo>
                    <a:lnTo>
                      <a:pt x="162" y="42"/>
                    </a:lnTo>
                    <a:lnTo>
                      <a:pt x="157" y="32"/>
                    </a:lnTo>
                    <a:lnTo>
                      <a:pt x="143" y="46"/>
                    </a:lnTo>
                    <a:lnTo>
                      <a:pt x="149" y="64"/>
                    </a:lnTo>
                    <a:lnTo>
                      <a:pt x="160" y="81"/>
                    </a:lnTo>
                    <a:lnTo>
                      <a:pt x="174" y="96"/>
                    </a:lnTo>
                    <a:lnTo>
                      <a:pt x="189" y="110"/>
                    </a:lnTo>
                    <a:lnTo>
                      <a:pt x="203" y="124"/>
                    </a:lnTo>
                    <a:lnTo>
                      <a:pt x="214" y="138"/>
                    </a:lnTo>
                    <a:lnTo>
                      <a:pt x="221" y="153"/>
                    </a:lnTo>
                    <a:lnTo>
                      <a:pt x="220" y="167"/>
                    </a:lnTo>
                    <a:lnTo>
                      <a:pt x="210" y="186"/>
                    </a:lnTo>
                    <a:lnTo>
                      <a:pt x="189" y="206"/>
                    </a:lnTo>
                    <a:lnTo>
                      <a:pt x="116" y="101"/>
                    </a:lnTo>
                    <a:lnTo>
                      <a:pt x="112" y="112"/>
                    </a:lnTo>
                    <a:lnTo>
                      <a:pt x="110" y="123"/>
                    </a:lnTo>
                    <a:lnTo>
                      <a:pt x="112" y="133"/>
                    </a:lnTo>
                    <a:lnTo>
                      <a:pt x="116" y="143"/>
                    </a:lnTo>
                    <a:lnTo>
                      <a:pt x="123" y="154"/>
                    </a:lnTo>
                    <a:lnTo>
                      <a:pt x="130" y="164"/>
                    </a:lnTo>
                    <a:lnTo>
                      <a:pt x="137" y="175"/>
                    </a:lnTo>
                    <a:lnTo>
                      <a:pt x="145" y="185"/>
                    </a:lnTo>
                    <a:lnTo>
                      <a:pt x="151" y="195"/>
                    </a:lnTo>
                    <a:lnTo>
                      <a:pt x="157" y="206"/>
                    </a:lnTo>
                    <a:lnTo>
                      <a:pt x="143" y="207"/>
                    </a:lnTo>
                    <a:lnTo>
                      <a:pt x="129" y="207"/>
                    </a:lnTo>
                    <a:lnTo>
                      <a:pt x="115" y="206"/>
                    </a:lnTo>
                    <a:lnTo>
                      <a:pt x="101" y="204"/>
                    </a:lnTo>
                    <a:lnTo>
                      <a:pt x="87" y="200"/>
                    </a:lnTo>
                    <a:lnTo>
                      <a:pt x="73" y="195"/>
                    </a:lnTo>
                    <a:lnTo>
                      <a:pt x="61" y="191"/>
                    </a:lnTo>
                    <a:lnTo>
                      <a:pt x="47" y="185"/>
                    </a:lnTo>
                    <a:lnTo>
                      <a:pt x="34" y="179"/>
                    </a:lnTo>
                    <a:lnTo>
                      <a:pt x="20" y="174"/>
                    </a:lnTo>
                    <a:lnTo>
                      <a:pt x="13" y="159"/>
                    </a:lnTo>
                    <a:lnTo>
                      <a:pt x="7" y="142"/>
                    </a:lnTo>
                    <a:lnTo>
                      <a:pt x="3" y="124"/>
                    </a:lnTo>
                    <a:lnTo>
                      <a:pt x="1" y="106"/>
                    </a:lnTo>
                    <a:lnTo>
                      <a:pt x="0" y="87"/>
                    </a:lnTo>
                    <a:lnTo>
                      <a:pt x="1" y="68"/>
                    </a:lnTo>
                    <a:lnTo>
                      <a:pt x="3" y="50"/>
                    </a:lnTo>
                    <a:lnTo>
                      <a:pt x="6" y="32"/>
                    </a:lnTo>
                    <a:lnTo>
                      <a:pt x="11" y="16"/>
                    </a:lnTo>
                    <a:lnTo>
                      <a:pt x="15" y="0"/>
                    </a:lnTo>
                    <a:lnTo>
                      <a:pt x="221" y="37"/>
                    </a:lnTo>
                    <a:lnTo>
                      <a:pt x="221" y="37"/>
                    </a:lnTo>
                    <a:close/>
                  </a:path>
                </a:pathLst>
              </a:custGeom>
              <a:solidFill>
                <a:srgbClr val="D0E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xmlns="" id="{1044F188-5E6F-8645-B7A8-705FBB533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51"/>
                <a:ext cx="35" cy="17"/>
              </a:xfrm>
              <a:custGeom>
                <a:avLst/>
                <a:gdLst/>
                <a:ahLst/>
                <a:cxnLst>
                  <a:cxn ang="0">
                    <a:pos x="72" y="19"/>
                  </a:cxn>
                  <a:cxn ang="0">
                    <a:pos x="72" y="33"/>
                  </a:cxn>
                  <a:cxn ang="0">
                    <a:pos x="66" y="27"/>
                  </a:cxn>
                  <a:cxn ang="0">
                    <a:pos x="61" y="22"/>
                  </a:cxn>
                  <a:cxn ang="0">
                    <a:pos x="54" y="20"/>
                  </a:cxn>
                  <a:cxn ang="0">
                    <a:pos x="47" y="19"/>
                  </a:cxn>
                  <a:cxn ang="0">
                    <a:pos x="39" y="19"/>
                  </a:cxn>
                  <a:cxn ang="0">
                    <a:pos x="31" y="19"/>
                  </a:cxn>
                  <a:cxn ang="0">
                    <a:pos x="24" y="20"/>
                  </a:cxn>
                  <a:cxn ang="0">
                    <a:pos x="15" y="20"/>
                  </a:cxn>
                  <a:cxn ang="0">
                    <a:pos x="8" y="20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4"/>
                  </a:cxn>
                  <a:cxn ang="0">
                    <a:pos x="11" y="1"/>
                  </a:cxn>
                  <a:cxn ang="0">
                    <a:pos x="20" y="0"/>
                  </a:cxn>
                  <a:cxn ang="0">
                    <a:pos x="28" y="1"/>
                  </a:cxn>
                  <a:cxn ang="0">
                    <a:pos x="38" y="3"/>
                  </a:cxn>
                  <a:cxn ang="0">
                    <a:pos x="48" y="6"/>
                  </a:cxn>
                  <a:cxn ang="0">
                    <a:pos x="57" y="11"/>
                  </a:cxn>
                  <a:cxn ang="0">
                    <a:pos x="65" y="15"/>
                  </a:cxn>
                  <a:cxn ang="0">
                    <a:pos x="72" y="19"/>
                  </a:cxn>
                  <a:cxn ang="0">
                    <a:pos x="72" y="19"/>
                  </a:cxn>
                </a:cxnLst>
                <a:rect l="0" t="0" r="r" b="b"/>
                <a:pathLst>
                  <a:path w="72" h="33">
                    <a:moveTo>
                      <a:pt x="72" y="19"/>
                    </a:moveTo>
                    <a:lnTo>
                      <a:pt x="72" y="33"/>
                    </a:lnTo>
                    <a:lnTo>
                      <a:pt x="66" y="27"/>
                    </a:lnTo>
                    <a:lnTo>
                      <a:pt x="61" y="22"/>
                    </a:lnTo>
                    <a:lnTo>
                      <a:pt x="54" y="20"/>
                    </a:lnTo>
                    <a:lnTo>
                      <a:pt x="47" y="19"/>
                    </a:lnTo>
                    <a:lnTo>
                      <a:pt x="39" y="19"/>
                    </a:lnTo>
                    <a:lnTo>
                      <a:pt x="31" y="19"/>
                    </a:lnTo>
                    <a:lnTo>
                      <a:pt x="24" y="20"/>
                    </a:lnTo>
                    <a:lnTo>
                      <a:pt x="15" y="20"/>
                    </a:lnTo>
                    <a:lnTo>
                      <a:pt x="8" y="20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4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8" y="6"/>
                    </a:lnTo>
                    <a:lnTo>
                      <a:pt x="57" y="11"/>
                    </a:lnTo>
                    <a:lnTo>
                      <a:pt x="65" y="15"/>
                    </a:lnTo>
                    <a:lnTo>
                      <a:pt x="72" y="19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xmlns="" id="{B91814CE-78B8-3A41-A0A2-400C41C2F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364"/>
                <a:ext cx="32" cy="2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9" y="8"/>
                  </a:cxn>
                  <a:cxn ang="0">
                    <a:pos x="54" y="14"/>
                  </a:cxn>
                  <a:cxn ang="0">
                    <a:pos x="49" y="22"/>
                  </a:cxn>
                  <a:cxn ang="0">
                    <a:pos x="43" y="28"/>
                  </a:cxn>
                  <a:cxn ang="0">
                    <a:pos x="37" y="33"/>
                  </a:cxn>
                  <a:cxn ang="0">
                    <a:pos x="30" y="38"/>
                  </a:cxn>
                  <a:cxn ang="0">
                    <a:pos x="23" y="41"/>
                  </a:cxn>
                  <a:cxn ang="0">
                    <a:pos x="16" y="41"/>
                  </a:cxn>
                  <a:cxn ang="0">
                    <a:pos x="7" y="39"/>
                  </a:cxn>
                  <a:cxn ang="0">
                    <a:pos x="0" y="32"/>
                  </a:cxn>
                  <a:cxn ang="0">
                    <a:pos x="5" y="29"/>
                  </a:cxn>
                  <a:cxn ang="0">
                    <a:pos x="11" y="25"/>
                  </a:cxn>
                  <a:cxn ang="0">
                    <a:pos x="17" y="22"/>
                  </a:cxn>
                  <a:cxn ang="0">
                    <a:pos x="23" y="19"/>
                  </a:cxn>
                  <a:cxn ang="0">
                    <a:pos x="30" y="15"/>
                  </a:cxn>
                  <a:cxn ang="0">
                    <a:pos x="36" y="13"/>
                  </a:cxn>
                  <a:cxn ang="0">
                    <a:pos x="42" y="10"/>
                  </a:cxn>
                  <a:cxn ang="0">
                    <a:pos x="50" y="7"/>
                  </a:cxn>
                  <a:cxn ang="0">
                    <a:pos x="56" y="4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64" h="41">
                    <a:moveTo>
                      <a:pt x="64" y="0"/>
                    </a:moveTo>
                    <a:lnTo>
                      <a:pt x="59" y="8"/>
                    </a:lnTo>
                    <a:lnTo>
                      <a:pt x="54" y="14"/>
                    </a:lnTo>
                    <a:lnTo>
                      <a:pt x="49" y="22"/>
                    </a:lnTo>
                    <a:lnTo>
                      <a:pt x="43" y="28"/>
                    </a:lnTo>
                    <a:lnTo>
                      <a:pt x="37" y="33"/>
                    </a:lnTo>
                    <a:lnTo>
                      <a:pt x="30" y="38"/>
                    </a:lnTo>
                    <a:lnTo>
                      <a:pt x="23" y="41"/>
                    </a:lnTo>
                    <a:lnTo>
                      <a:pt x="16" y="41"/>
                    </a:lnTo>
                    <a:lnTo>
                      <a:pt x="7" y="39"/>
                    </a:lnTo>
                    <a:lnTo>
                      <a:pt x="0" y="32"/>
                    </a:lnTo>
                    <a:lnTo>
                      <a:pt x="5" y="29"/>
                    </a:lnTo>
                    <a:lnTo>
                      <a:pt x="11" y="25"/>
                    </a:lnTo>
                    <a:lnTo>
                      <a:pt x="17" y="22"/>
                    </a:lnTo>
                    <a:lnTo>
                      <a:pt x="23" y="19"/>
                    </a:lnTo>
                    <a:lnTo>
                      <a:pt x="30" y="15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50" y="7"/>
                    </a:lnTo>
                    <a:lnTo>
                      <a:pt x="56" y="4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xmlns="" id="{98791D1A-F8DB-1544-AE2F-BA33D6D4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389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xmlns="" id="{97BB2028-F4F4-7C4C-881E-6B1754C0E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393"/>
                <a:ext cx="36" cy="51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5" y="5"/>
                  </a:cxn>
                  <a:cxn ang="0">
                    <a:pos x="58" y="11"/>
                  </a:cxn>
                  <a:cxn ang="0">
                    <a:pos x="50" y="17"/>
                  </a:cxn>
                  <a:cxn ang="0">
                    <a:pos x="43" y="24"/>
                  </a:cxn>
                  <a:cxn ang="0">
                    <a:pos x="37" y="31"/>
                  </a:cxn>
                  <a:cxn ang="0">
                    <a:pos x="31" y="40"/>
                  </a:cxn>
                  <a:cxn ang="0">
                    <a:pos x="27" y="48"/>
                  </a:cxn>
                  <a:cxn ang="0">
                    <a:pos x="25" y="57"/>
                  </a:cxn>
                  <a:cxn ang="0">
                    <a:pos x="25" y="67"/>
                  </a:cxn>
                  <a:cxn ang="0">
                    <a:pos x="28" y="78"/>
                  </a:cxn>
                  <a:cxn ang="0">
                    <a:pos x="28" y="101"/>
                  </a:cxn>
                  <a:cxn ang="0">
                    <a:pos x="18" y="98"/>
                  </a:cxn>
                  <a:cxn ang="0">
                    <a:pos x="11" y="93"/>
                  </a:cxn>
                  <a:cxn ang="0">
                    <a:pos x="6" y="87"/>
                  </a:cxn>
                  <a:cxn ang="0">
                    <a:pos x="2" y="80"/>
                  </a:cxn>
                  <a:cxn ang="0">
                    <a:pos x="0" y="73"/>
                  </a:cxn>
                  <a:cxn ang="0">
                    <a:pos x="0" y="64"/>
                  </a:cxn>
                  <a:cxn ang="0">
                    <a:pos x="1" y="56"/>
                  </a:cxn>
                  <a:cxn ang="0">
                    <a:pos x="3" y="48"/>
                  </a:cxn>
                  <a:cxn ang="0">
                    <a:pos x="7" y="40"/>
                  </a:cxn>
                  <a:cxn ang="0">
                    <a:pos x="9" y="32"/>
                  </a:cxn>
                  <a:cxn ang="0">
                    <a:pos x="14" y="26"/>
                  </a:cxn>
                  <a:cxn ang="0">
                    <a:pos x="18" y="19"/>
                  </a:cxn>
                  <a:cxn ang="0">
                    <a:pos x="25" y="15"/>
                  </a:cxn>
                  <a:cxn ang="0">
                    <a:pos x="30" y="12"/>
                  </a:cxn>
                  <a:cxn ang="0">
                    <a:pos x="38" y="10"/>
                  </a:cxn>
                  <a:cxn ang="0">
                    <a:pos x="44" y="8"/>
                  </a:cxn>
                  <a:cxn ang="0">
                    <a:pos x="51" y="5"/>
                  </a:cxn>
                  <a:cxn ang="0">
                    <a:pos x="59" y="4"/>
                  </a:cxn>
                  <a:cxn ang="0">
                    <a:pos x="66" y="2"/>
                  </a:cxn>
                  <a:cxn ang="0">
                    <a:pos x="73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101">
                    <a:moveTo>
                      <a:pt x="73" y="0"/>
                    </a:moveTo>
                    <a:lnTo>
                      <a:pt x="65" y="5"/>
                    </a:lnTo>
                    <a:lnTo>
                      <a:pt x="58" y="11"/>
                    </a:lnTo>
                    <a:lnTo>
                      <a:pt x="50" y="17"/>
                    </a:lnTo>
                    <a:lnTo>
                      <a:pt x="43" y="24"/>
                    </a:lnTo>
                    <a:lnTo>
                      <a:pt x="37" y="31"/>
                    </a:lnTo>
                    <a:lnTo>
                      <a:pt x="31" y="40"/>
                    </a:lnTo>
                    <a:lnTo>
                      <a:pt x="27" y="48"/>
                    </a:lnTo>
                    <a:lnTo>
                      <a:pt x="25" y="57"/>
                    </a:lnTo>
                    <a:lnTo>
                      <a:pt x="25" y="67"/>
                    </a:lnTo>
                    <a:lnTo>
                      <a:pt x="28" y="78"/>
                    </a:lnTo>
                    <a:lnTo>
                      <a:pt x="28" y="101"/>
                    </a:lnTo>
                    <a:lnTo>
                      <a:pt x="18" y="98"/>
                    </a:lnTo>
                    <a:lnTo>
                      <a:pt x="11" y="93"/>
                    </a:lnTo>
                    <a:lnTo>
                      <a:pt x="6" y="87"/>
                    </a:lnTo>
                    <a:lnTo>
                      <a:pt x="2" y="80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1" y="56"/>
                    </a:lnTo>
                    <a:lnTo>
                      <a:pt x="3" y="48"/>
                    </a:lnTo>
                    <a:lnTo>
                      <a:pt x="7" y="40"/>
                    </a:lnTo>
                    <a:lnTo>
                      <a:pt x="9" y="32"/>
                    </a:lnTo>
                    <a:lnTo>
                      <a:pt x="14" y="26"/>
                    </a:lnTo>
                    <a:lnTo>
                      <a:pt x="18" y="19"/>
                    </a:lnTo>
                    <a:lnTo>
                      <a:pt x="25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4" y="8"/>
                    </a:lnTo>
                    <a:lnTo>
                      <a:pt x="51" y="5"/>
                    </a:lnTo>
                    <a:lnTo>
                      <a:pt x="59" y="4"/>
                    </a:lnTo>
                    <a:lnTo>
                      <a:pt x="66" y="2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xmlns="" id="{9778BBB3-285F-174A-B031-DC309689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1394"/>
                <a:ext cx="61" cy="54"/>
              </a:xfrm>
              <a:custGeom>
                <a:avLst/>
                <a:gdLst/>
                <a:ahLst/>
                <a:cxnLst>
                  <a:cxn ang="0">
                    <a:pos x="120" y="109"/>
                  </a:cxn>
                  <a:cxn ang="0">
                    <a:pos x="111" y="108"/>
                  </a:cxn>
                  <a:cxn ang="0">
                    <a:pos x="100" y="103"/>
                  </a:cxn>
                  <a:cxn ang="0">
                    <a:pos x="91" y="96"/>
                  </a:cxn>
                  <a:cxn ang="0">
                    <a:pos x="82" y="87"/>
                  </a:cxn>
                  <a:cxn ang="0">
                    <a:pos x="73" y="75"/>
                  </a:cxn>
                  <a:cxn ang="0">
                    <a:pos x="65" y="63"/>
                  </a:cxn>
                  <a:cxn ang="0">
                    <a:pos x="55" y="51"/>
                  </a:cxn>
                  <a:cxn ang="0">
                    <a:pos x="46" y="41"/>
                  </a:cxn>
                  <a:cxn ang="0">
                    <a:pos x="36" y="31"/>
                  </a:cxn>
                  <a:cxn ang="0">
                    <a:pos x="25" y="24"/>
                  </a:cxn>
                  <a:cxn ang="0">
                    <a:pos x="23" y="21"/>
                  </a:cxn>
                  <a:cxn ang="0">
                    <a:pos x="20" y="19"/>
                  </a:cxn>
                  <a:cxn ang="0">
                    <a:pos x="18" y="18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4" y="1"/>
                  </a:cxn>
                  <a:cxn ang="0">
                    <a:pos x="20" y="2"/>
                  </a:cxn>
                  <a:cxn ang="0">
                    <a:pos x="25" y="3"/>
                  </a:cxn>
                  <a:cxn ang="0">
                    <a:pos x="31" y="7"/>
                  </a:cxn>
                  <a:cxn ang="0">
                    <a:pos x="35" y="9"/>
                  </a:cxn>
                  <a:cxn ang="0">
                    <a:pos x="38" y="13"/>
                  </a:cxn>
                  <a:cxn ang="0">
                    <a:pos x="47" y="23"/>
                  </a:cxn>
                  <a:cxn ang="0">
                    <a:pos x="54" y="32"/>
                  </a:cxn>
                  <a:cxn ang="0">
                    <a:pos x="62" y="42"/>
                  </a:cxn>
                  <a:cxn ang="0">
                    <a:pos x="69" y="52"/>
                  </a:cxn>
                  <a:cxn ang="0">
                    <a:pos x="77" y="62"/>
                  </a:cxn>
                  <a:cxn ang="0">
                    <a:pos x="85" y="72"/>
                  </a:cxn>
                  <a:cxn ang="0">
                    <a:pos x="94" y="81"/>
                  </a:cxn>
                  <a:cxn ang="0">
                    <a:pos x="102" y="91"/>
                  </a:cxn>
                  <a:cxn ang="0">
                    <a:pos x="112" y="100"/>
                  </a:cxn>
                  <a:cxn ang="0">
                    <a:pos x="121" y="109"/>
                  </a:cxn>
                  <a:cxn ang="0">
                    <a:pos x="121" y="109"/>
                  </a:cxn>
                  <a:cxn ang="0">
                    <a:pos x="120" y="109"/>
                  </a:cxn>
                </a:cxnLst>
                <a:rect l="0" t="0" r="r" b="b"/>
                <a:pathLst>
                  <a:path w="121" h="109">
                    <a:moveTo>
                      <a:pt x="120" y="109"/>
                    </a:moveTo>
                    <a:lnTo>
                      <a:pt x="111" y="108"/>
                    </a:lnTo>
                    <a:lnTo>
                      <a:pt x="100" y="103"/>
                    </a:lnTo>
                    <a:lnTo>
                      <a:pt x="91" y="96"/>
                    </a:lnTo>
                    <a:lnTo>
                      <a:pt x="82" y="87"/>
                    </a:lnTo>
                    <a:lnTo>
                      <a:pt x="73" y="75"/>
                    </a:lnTo>
                    <a:lnTo>
                      <a:pt x="65" y="63"/>
                    </a:lnTo>
                    <a:lnTo>
                      <a:pt x="55" y="51"/>
                    </a:lnTo>
                    <a:lnTo>
                      <a:pt x="46" y="41"/>
                    </a:lnTo>
                    <a:lnTo>
                      <a:pt x="36" y="31"/>
                    </a:lnTo>
                    <a:lnTo>
                      <a:pt x="25" y="24"/>
                    </a:lnTo>
                    <a:lnTo>
                      <a:pt x="23" y="21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5" y="16"/>
                    </a:lnTo>
                    <a:lnTo>
                      <a:pt x="13" y="15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1" y="7"/>
                    </a:lnTo>
                    <a:lnTo>
                      <a:pt x="35" y="9"/>
                    </a:lnTo>
                    <a:lnTo>
                      <a:pt x="38" y="13"/>
                    </a:lnTo>
                    <a:lnTo>
                      <a:pt x="47" y="23"/>
                    </a:lnTo>
                    <a:lnTo>
                      <a:pt x="54" y="32"/>
                    </a:lnTo>
                    <a:lnTo>
                      <a:pt x="62" y="42"/>
                    </a:lnTo>
                    <a:lnTo>
                      <a:pt x="69" y="52"/>
                    </a:lnTo>
                    <a:lnTo>
                      <a:pt x="77" y="62"/>
                    </a:lnTo>
                    <a:lnTo>
                      <a:pt x="85" y="72"/>
                    </a:lnTo>
                    <a:lnTo>
                      <a:pt x="94" y="81"/>
                    </a:lnTo>
                    <a:lnTo>
                      <a:pt x="102" y="91"/>
                    </a:lnTo>
                    <a:lnTo>
                      <a:pt x="112" y="100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xmlns="" id="{DECE6246-5636-7B47-B08E-3BB0A188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396"/>
                <a:ext cx="38" cy="64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64" y="14"/>
                  </a:cxn>
                  <a:cxn ang="0">
                    <a:pos x="55" y="22"/>
                  </a:cxn>
                  <a:cxn ang="0">
                    <a:pos x="47" y="30"/>
                  </a:cxn>
                  <a:cxn ang="0">
                    <a:pos x="41" y="41"/>
                  </a:cxn>
                  <a:cxn ang="0">
                    <a:pos x="37" y="52"/>
                  </a:cxn>
                  <a:cxn ang="0">
                    <a:pos x="35" y="63"/>
                  </a:cxn>
                  <a:cxn ang="0">
                    <a:pos x="33" y="75"/>
                  </a:cxn>
                  <a:cxn ang="0">
                    <a:pos x="33" y="87"/>
                  </a:cxn>
                  <a:cxn ang="0">
                    <a:pos x="36" y="99"/>
                  </a:cxn>
                  <a:cxn ang="0">
                    <a:pos x="39" y="110"/>
                  </a:cxn>
                  <a:cxn ang="0">
                    <a:pos x="44" y="116"/>
                  </a:cxn>
                  <a:cxn ang="0">
                    <a:pos x="31" y="128"/>
                  </a:cxn>
                  <a:cxn ang="0">
                    <a:pos x="26" y="121"/>
                  </a:cxn>
                  <a:cxn ang="0">
                    <a:pos x="21" y="111"/>
                  </a:cxn>
                  <a:cxn ang="0">
                    <a:pos x="14" y="101"/>
                  </a:cxn>
                  <a:cxn ang="0">
                    <a:pos x="9" y="89"/>
                  </a:cxn>
                  <a:cxn ang="0">
                    <a:pos x="5" y="76"/>
                  </a:cxn>
                  <a:cxn ang="0">
                    <a:pos x="1" y="63"/>
                  </a:cxn>
                  <a:cxn ang="0">
                    <a:pos x="0" y="51"/>
                  </a:cxn>
                  <a:cxn ang="0">
                    <a:pos x="1" y="38"/>
                  </a:cxn>
                  <a:cxn ang="0">
                    <a:pos x="6" y="26"/>
                  </a:cxn>
                  <a:cxn ang="0">
                    <a:pos x="12" y="14"/>
                  </a:cxn>
                  <a:cxn ang="0">
                    <a:pos x="17" y="9"/>
                  </a:cxn>
                  <a:cxn ang="0">
                    <a:pos x="24" y="5"/>
                  </a:cxn>
                  <a:cxn ang="0">
                    <a:pos x="30" y="3"/>
                  </a:cxn>
                  <a:cxn ang="0">
                    <a:pos x="38" y="0"/>
                  </a:cxn>
                  <a:cxn ang="0">
                    <a:pos x="44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5" y="5"/>
                  </a:cxn>
                  <a:cxn ang="0">
                    <a:pos x="71" y="7"/>
                  </a:cxn>
                  <a:cxn ang="0">
                    <a:pos x="76" y="9"/>
                  </a:cxn>
                  <a:cxn ang="0">
                    <a:pos x="76" y="9"/>
                  </a:cxn>
                </a:cxnLst>
                <a:rect l="0" t="0" r="r" b="b"/>
                <a:pathLst>
                  <a:path w="76" h="128">
                    <a:moveTo>
                      <a:pt x="76" y="9"/>
                    </a:moveTo>
                    <a:lnTo>
                      <a:pt x="64" y="14"/>
                    </a:lnTo>
                    <a:lnTo>
                      <a:pt x="55" y="22"/>
                    </a:lnTo>
                    <a:lnTo>
                      <a:pt x="47" y="30"/>
                    </a:lnTo>
                    <a:lnTo>
                      <a:pt x="41" y="41"/>
                    </a:lnTo>
                    <a:lnTo>
                      <a:pt x="37" y="52"/>
                    </a:lnTo>
                    <a:lnTo>
                      <a:pt x="35" y="63"/>
                    </a:lnTo>
                    <a:lnTo>
                      <a:pt x="33" y="75"/>
                    </a:lnTo>
                    <a:lnTo>
                      <a:pt x="33" y="87"/>
                    </a:lnTo>
                    <a:lnTo>
                      <a:pt x="36" y="99"/>
                    </a:lnTo>
                    <a:lnTo>
                      <a:pt x="39" y="110"/>
                    </a:lnTo>
                    <a:lnTo>
                      <a:pt x="44" y="116"/>
                    </a:lnTo>
                    <a:lnTo>
                      <a:pt x="31" y="128"/>
                    </a:lnTo>
                    <a:lnTo>
                      <a:pt x="26" y="121"/>
                    </a:lnTo>
                    <a:lnTo>
                      <a:pt x="21" y="111"/>
                    </a:lnTo>
                    <a:lnTo>
                      <a:pt x="14" y="101"/>
                    </a:lnTo>
                    <a:lnTo>
                      <a:pt x="9" y="89"/>
                    </a:lnTo>
                    <a:lnTo>
                      <a:pt x="5" y="76"/>
                    </a:lnTo>
                    <a:lnTo>
                      <a:pt x="1" y="63"/>
                    </a:lnTo>
                    <a:lnTo>
                      <a:pt x="0" y="51"/>
                    </a:lnTo>
                    <a:lnTo>
                      <a:pt x="1" y="38"/>
                    </a:lnTo>
                    <a:lnTo>
                      <a:pt x="6" y="26"/>
                    </a:lnTo>
                    <a:lnTo>
                      <a:pt x="12" y="14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0" y="3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6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xmlns="" id="{B4A3B8DD-C77A-C94A-B4D1-9C8E9F745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400"/>
                <a:ext cx="22" cy="32"/>
              </a:xfrm>
              <a:custGeom>
                <a:avLst/>
                <a:gdLst/>
                <a:ahLst/>
                <a:cxnLst>
                  <a:cxn ang="0">
                    <a:pos x="7" y="64"/>
                  </a:cxn>
                  <a:cxn ang="0">
                    <a:pos x="2" y="58"/>
                  </a:cxn>
                  <a:cxn ang="0">
                    <a:pos x="0" y="50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4" y="30"/>
                  </a:cxn>
                  <a:cxn ang="0">
                    <a:pos x="9" y="23"/>
                  </a:cxn>
                  <a:cxn ang="0">
                    <a:pos x="14" y="17"/>
                  </a:cxn>
                  <a:cxn ang="0">
                    <a:pos x="19" y="11"/>
                  </a:cxn>
                  <a:cxn ang="0">
                    <a:pos x="26" y="5"/>
                  </a:cxn>
                  <a:cxn ang="0">
                    <a:pos x="31" y="0"/>
                  </a:cxn>
                  <a:cxn ang="0">
                    <a:pos x="45" y="0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7" y="64"/>
                  </a:cxn>
                </a:cxnLst>
                <a:rect l="0" t="0" r="r" b="b"/>
                <a:pathLst>
                  <a:path w="45" h="64">
                    <a:moveTo>
                      <a:pt x="7" y="64"/>
                    </a:moveTo>
                    <a:lnTo>
                      <a:pt x="2" y="58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4" y="30"/>
                    </a:lnTo>
                    <a:lnTo>
                      <a:pt x="9" y="23"/>
                    </a:lnTo>
                    <a:lnTo>
                      <a:pt x="14" y="17"/>
                    </a:lnTo>
                    <a:lnTo>
                      <a:pt x="19" y="11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7" y="64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xmlns="" id="{EE703E26-985A-7B46-A8BC-14E956CA5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400"/>
                <a:ext cx="74" cy="65"/>
              </a:xfrm>
              <a:custGeom>
                <a:avLst/>
                <a:gdLst/>
                <a:ahLst/>
                <a:cxnLst>
                  <a:cxn ang="0">
                    <a:pos x="128" y="96"/>
                  </a:cxn>
                  <a:cxn ang="0">
                    <a:pos x="150" y="114"/>
                  </a:cxn>
                  <a:cxn ang="0">
                    <a:pos x="133" y="118"/>
                  </a:cxn>
                  <a:cxn ang="0">
                    <a:pos x="116" y="123"/>
                  </a:cxn>
                  <a:cxn ang="0">
                    <a:pos x="98" y="127"/>
                  </a:cxn>
                  <a:cxn ang="0">
                    <a:pos x="84" y="129"/>
                  </a:cxn>
                  <a:cxn ang="0">
                    <a:pos x="68" y="130"/>
                  </a:cxn>
                  <a:cxn ang="0">
                    <a:pos x="54" y="129"/>
                  </a:cxn>
                  <a:cxn ang="0">
                    <a:pos x="39" y="126"/>
                  </a:cxn>
                  <a:cxn ang="0">
                    <a:pos x="26" y="119"/>
                  </a:cxn>
                  <a:cxn ang="0">
                    <a:pos x="12" y="110"/>
                  </a:cxn>
                  <a:cxn ang="0">
                    <a:pos x="0" y="96"/>
                  </a:cxn>
                  <a:cxn ang="0">
                    <a:pos x="8" y="0"/>
                  </a:cxn>
                  <a:cxn ang="0">
                    <a:pos x="23" y="3"/>
                  </a:cxn>
                  <a:cxn ang="0">
                    <a:pos x="36" y="10"/>
                  </a:cxn>
                  <a:cxn ang="0">
                    <a:pos x="47" y="19"/>
                  </a:cxn>
                  <a:cxn ang="0">
                    <a:pos x="58" y="30"/>
                  </a:cxn>
                  <a:cxn ang="0">
                    <a:pos x="69" y="43"/>
                  </a:cxn>
                  <a:cxn ang="0">
                    <a:pos x="78" y="55"/>
                  </a:cxn>
                  <a:cxn ang="0">
                    <a:pos x="90" y="68"/>
                  </a:cxn>
                  <a:cxn ang="0">
                    <a:pos x="102" y="80"/>
                  </a:cxn>
                  <a:cxn ang="0">
                    <a:pos x="113" y="90"/>
                  </a:cxn>
                  <a:cxn ang="0">
                    <a:pos x="128" y="96"/>
                  </a:cxn>
                  <a:cxn ang="0">
                    <a:pos x="128" y="96"/>
                  </a:cxn>
                </a:cxnLst>
                <a:rect l="0" t="0" r="r" b="b"/>
                <a:pathLst>
                  <a:path w="150" h="130">
                    <a:moveTo>
                      <a:pt x="128" y="96"/>
                    </a:moveTo>
                    <a:lnTo>
                      <a:pt x="150" y="114"/>
                    </a:lnTo>
                    <a:lnTo>
                      <a:pt x="133" y="118"/>
                    </a:lnTo>
                    <a:lnTo>
                      <a:pt x="116" y="123"/>
                    </a:lnTo>
                    <a:lnTo>
                      <a:pt x="98" y="127"/>
                    </a:lnTo>
                    <a:lnTo>
                      <a:pt x="84" y="129"/>
                    </a:lnTo>
                    <a:lnTo>
                      <a:pt x="68" y="130"/>
                    </a:lnTo>
                    <a:lnTo>
                      <a:pt x="54" y="129"/>
                    </a:lnTo>
                    <a:lnTo>
                      <a:pt x="39" y="126"/>
                    </a:lnTo>
                    <a:lnTo>
                      <a:pt x="26" y="119"/>
                    </a:lnTo>
                    <a:lnTo>
                      <a:pt x="12" y="110"/>
                    </a:lnTo>
                    <a:lnTo>
                      <a:pt x="0" y="96"/>
                    </a:lnTo>
                    <a:lnTo>
                      <a:pt x="8" y="0"/>
                    </a:lnTo>
                    <a:lnTo>
                      <a:pt x="23" y="3"/>
                    </a:lnTo>
                    <a:lnTo>
                      <a:pt x="36" y="10"/>
                    </a:lnTo>
                    <a:lnTo>
                      <a:pt x="47" y="19"/>
                    </a:lnTo>
                    <a:lnTo>
                      <a:pt x="58" y="30"/>
                    </a:lnTo>
                    <a:lnTo>
                      <a:pt x="69" y="43"/>
                    </a:lnTo>
                    <a:lnTo>
                      <a:pt x="78" y="55"/>
                    </a:lnTo>
                    <a:lnTo>
                      <a:pt x="90" y="68"/>
                    </a:lnTo>
                    <a:lnTo>
                      <a:pt x="102" y="80"/>
                    </a:lnTo>
                    <a:lnTo>
                      <a:pt x="113" y="90"/>
                    </a:lnTo>
                    <a:lnTo>
                      <a:pt x="128" y="96"/>
                    </a:lnTo>
                    <a:lnTo>
                      <a:pt x="128" y="9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xmlns="" id="{E8565D80-66BA-8C4D-BA05-AD977ED9E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416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lnTo>
                      <a:pt x="32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xmlns="" id="{C21FC2F1-8758-6B46-ACAE-E7F0F9D7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1441"/>
                <a:ext cx="25" cy="25"/>
              </a:xfrm>
              <a:custGeom>
                <a:avLst/>
                <a:gdLst/>
                <a:ahLst/>
                <a:cxnLst>
                  <a:cxn ang="0">
                    <a:pos x="51" y="46"/>
                  </a:cxn>
                  <a:cxn ang="0">
                    <a:pos x="43" y="49"/>
                  </a:cxn>
                  <a:cxn ang="0">
                    <a:pos x="38" y="48"/>
                  </a:cxn>
                  <a:cxn ang="0">
                    <a:pos x="32" y="46"/>
                  </a:cxn>
                  <a:cxn ang="0">
                    <a:pos x="27" y="41"/>
                  </a:cxn>
                  <a:cxn ang="0">
                    <a:pos x="23" y="36"/>
                  </a:cxn>
                  <a:cxn ang="0">
                    <a:pos x="19" y="31"/>
                  </a:cxn>
                  <a:cxn ang="0">
                    <a:pos x="15" y="28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1" y="31"/>
                  </a:cxn>
                  <a:cxn ang="0">
                    <a:pos x="0" y="28"/>
                  </a:cxn>
                  <a:cxn ang="0">
                    <a:pos x="1" y="23"/>
                  </a:cxn>
                  <a:cxn ang="0">
                    <a:pos x="1" y="17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51" y="46"/>
                  </a:cxn>
                  <a:cxn ang="0">
                    <a:pos x="51" y="46"/>
                  </a:cxn>
                </a:cxnLst>
                <a:rect l="0" t="0" r="r" b="b"/>
                <a:pathLst>
                  <a:path w="51" h="49">
                    <a:moveTo>
                      <a:pt x="51" y="46"/>
                    </a:moveTo>
                    <a:lnTo>
                      <a:pt x="43" y="49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7" y="41"/>
                    </a:lnTo>
                    <a:lnTo>
                      <a:pt x="23" y="36"/>
                    </a:lnTo>
                    <a:lnTo>
                      <a:pt x="19" y="31"/>
                    </a:lnTo>
                    <a:lnTo>
                      <a:pt x="15" y="28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51" y="46"/>
                    </a:lnTo>
                    <a:lnTo>
                      <a:pt x="51" y="46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xmlns="" id="{E05D4F79-13C4-5441-B0A0-A44F83DED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441"/>
                <a:ext cx="10" cy="19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5" y="37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7"/>
                  </a:cxn>
                  <a:cxn ang="0">
                    <a:pos x="6" y="11"/>
                  </a:cxn>
                  <a:cxn ang="0">
                    <a:pos x="7" y="16"/>
                  </a:cxn>
                  <a:cxn ang="0">
                    <a:pos x="7" y="20"/>
                  </a:cxn>
                  <a:cxn ang="0">
                    <a:pos x="8" y="25"/>
                  </a:cxn>
                  <a:cxn ang="0">
                    <a:pos x="9" y="29"/>
                  </a:cxn>
                  <a:cxn ang="0">
                    <a:pos x="12" y="33"/>
                  </a:cxn>
                  <a:cxn ang="0">
                    <a:pos x="14" y="35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8" y="37"/>
                  </a:cxn>
                </a:cxnLst>
                <a:rect l="0" t="0" r="r" b="b"/>
                <a:pathLst>
                  <a:path w="19" h="37">
                    <a:moveTo>
                      <a:pt x="18" y="37"/>
                    </a:moveTo>
                    <a:lnTo>
                      <a:pt x="5" y="37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2" y="33"/>
                    </a:lnTo>
                    <a:lnTo>
                      <a:pt x="14" y="35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xmlns="" id="{013965AC-C3D6-F049-881C-9C34A9806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476"/>
                <a:ext cx="17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1"/>
                  </a:cxn>
                  <a:cxn ang="0">
                    <a:pos x="15" y="23"/>
                  </a:cxn>
                  <a:cxn ang="0">
                    <a:pos x="18" y="34"/>
                  </a:cxn>
                  <a:cxn ang="0">
                    <a:pos x="23" y="45"/>
                  </a:cxn>
                  <a:cxn ang="0">
                    <a:pos x="28" y="56"/>
                  </a:cxn>
                  <a:cxn ang="0">
                    <a:pos x="31" y="67"/>
                  </a:cxn>
                  <a:cxn ang="0">
                    <a:pos x="33" y="76"/>
                  </a:cxn>
                  <a:cxn ang="0">
                    <a:pos x="32" y="87"/>
                  </a:cxn>
                  <a:cxn ang="0">
                    <a:pos x="28" y="99"/>
                  </a:cxn>
                  <a:cxn ang="0">
                    <a:pos x="19" y="109"/>
                  </a:cxn>
                  <a:cxn ang="0">
                    <a:pos x="11" y="101"/>
                  </a:cxn>
                  <a:cxn ang="0">
                    <a:pos x="4" y="92"/>
                  </a:cxn>
                  <a:cxn ang="0">
                    <a:pos x="1" y="83"/>
                  </a:cxn>
                  <a:cxn ang="0">
                    <a:pos x="0" y="72"/>
                  </a:cxn>
                  <a:cxn ang="0">
                    <a:pos x="0" y="61"/>
                  </a:cxn>
                  <a:cxn ang="0">
                    <a:pos x="0" y="51"/>
                  </a:cxn>
                  <a:cxn ang="0">
                    <a:pos x="1" y="39"/>
                  </a:cxn>
                  <a:cxn ang="0">
                    <a:pos x="2" y="26"/>
                  </a:cxn>
                  <a:cxn ang="0">
                    <a:pos x="2" y="1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0"/>
                  </a:cxn>
                </a:cxnLst>
                <a:rect l="0" t="0" r="r" b="b"/>
                <a:pathLst>
                  <a:path w="33" h="109">
                    <a:moveTo>
                      <a:pt x="13" y="0"/>
                    </a:moveTo>
                    <a:lnTo>
                      <a:pt x="13" y="11"/>
                    </a:lnTo>
                    <a:lnTo>
                      <a:pt x="15" y="23"/>
                    </a:lnTo>
                    <a:lnTo>
                      <a:pt x="18" y="34"/>
                    </a:lnTo>
                    <a:lnTo>
                      <a:pt x="23" y="45"/>
                    </a:lnTo>
                    <a:lnTo>
                      <a:pt x="28" y="56"/>
                    </a:lnTo>
                    <a:lnTo>
                      <a:pt x="31" y="67"/>
                    </a:lnTo>
                    <a:lnTo>
                      <a:pt x="33" y="76"/>
                    </a:lnTo>
                    <a:lnTo>
                      <a:pt x="32" y="87"/>
                    </a:lnTo>
                    <a:lnTo>
                      <a:pt x="28" y="99"/>
                    </a:lnTo>
                    <a:lnTo>
                      <a:pt x="19" y="109"/>
                    </a:lnTo>
                    <a:lnTo>
                      <a:pt x="11" y="101"/>
                    </a:lnTo>
                    <a:lnTo>
                      <a:pt x="4" y="92"/>
                    </a:lnTo>
                    <a:lnTo>
                      <a:pt x="1" y="83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1" y="39"/>
                    </a:lnTo>
                    <a:lnTo>
                      <a:pt x="2" y="26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xmlns="" id="{CE8C0C8D-3350-984E-80B9-73F3B8A78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1483"/>
                <a:ext cx="252" cy="137"/>
              </a:xfrm>
              <a:custGeom>
                <a:avLst/>
                <a:gdLst/>
                <a:ahLst/>
                <a:cxnLst>
                  <a:cxn ang="0">
                    <a:pos x="292" y="251"/>
                  </a:cxn>
                  <a:cxn ang="0">
                    <a:pos x="270" y="258"/>
                  </a:cxn>
                  <a:cxn ang="0">
                    <a:pos x="246" y="264"/>
                  </a:cxn>
                  <a:cxn ang="0">
                    <a:pos x="220" y="268"/>
                  </a:cxn>
                  <a:cxn ang="0">
                    <a:pos x="196" y="273"/>
                  </a:cxn>
                  <a:cxn ang="0">
                    <a:pos x="169" y="275"/>
                  </a:cxn>
                  <a:cxn ang="0">
                    <a:pos x="144" y="276"/>
                  </a:cxn>
                  <a:cxn ang="0">
                    <a:pos x="118" y="275"/>
                  </a:cxn>
                  <a:cxn ang="0">
                    <a:pos x="91" y="273"/>
                  </a:cxn>
                  <a:cxn ang="0">
                    <a:pos x="67" y="268"/>
                  </a:cxn>
                  <a:cxn ang="0">
                    <a:pos x="42" y="262"/>
                  </a:cxn>
                  <a:cxn ang="0">
                    <a:pos x="33" y="250"/>
                  </a:cxn>
                  <a:cxn ang="0">
                    <a:pos x="25" y="238"/>
                  </a:cxn>
                  <a:cxn ang="0">
                    <a:pos x="21" y="224"/>
                  </a:cxn>
                  <a:cxn ang="0">
                    <a:pos x="17" y="211"/>
                  </a:cxn>
                  <a:cxn ang="0">
                    <a:pos x="15" y="196"/>
                  </a:cxn>
                  <a:cxn ang="0">
                    <a:pos x="14" y="181"/>
                  </a:cxn>
                  <a:cxn ang="0">
                    <a:pos x="11" y="165"/>
                  </a:cxn>
                  <a:cxn ang="0">
                    <a:pos x="8" y="151"/>
                  </a:cxn>
                  <a:cxn ang="0">
                    <a:pos x="5" y="136"/>
                  </a:cxn>
                  <a:cxn ang="0">
                    <a:pos x="0" y="123"/>
                  </a:cxn>
                  <a:cxn ang="0">
                    <a:pos x="11" y="137"/>
                  </a:cxn>
                  <a:cxn ang="0">
                    <a:pos x="19" y="153"/>
                  </a:cxn>
                  <a:cxn ang="0">
                    <a:pos x="23" y="170"/>
                  </a:cxn>
                  <a:cxn ang="0">
                    <a:pos x="27" y="188"/>
                  </a:cxn>
                  <a:cxn ang="0">
                    <a:pos x="31" y="206"/>
                  </a:cxn>
                  <a:cxn ang="0">
                    <a:pos x="35" y="223"/>
                  </a:cxn>
                  <a:cxn ang="0">
                    <a:pos x="42" y="239"/>
                  </a:cxn>
                  <a:cxn ang="0">
                    <a:pos x="52" y="252"/>
                  </a:cxn>
                  <a:cxn ang="0">
                    <a:pos x="67" y="263"/>
                  </a:cxn>
                  <a:cxn ang="0">
                    <a:pos x="87" y="269"/>
                  </a:cxn>
                  <a:cxn ang="0">
                    <a:pos x="139" y="271"/>
                  </a:cxn>
                  <a:cxn ang="0">
                    <a:pos x="188" y="266"/>
                  </a:cxn>
                  <a:cxn ang="0">
                    <a:pos x="236" y="255"/>
                  </a:cxn>
                  <a:cxn ang="0">
                    <a:pos x="282" y="237"/>
                  </a:cxn>
                  <a:cxn ang="0">
                    <a:pos x="325" y="215"/>
                  </a:cxn>
                  <a:cxn ang="0">
                    <a:pos x="364" y="187"/>
                  </a:cxn>
                  <a:cxn ang="0">
                    <a:pos x="401" y="155"/>
                  </a:cxn>
                  <a:cxn ang="0">
                    <a:pos x="434" y="119"/>
                  </a:cxn>
                  <a:cxn ang="0">
                    <a:pos x="462" y="79"/>
                  </a:cxn>
                  <a:cxn ang="0">
                    <a:pos x="485" y="38"/>
                  </a:cxn>
                  <a:cxn ang="0">
                    <a:pos x="503" y="0"/>
                  </a:cxn>
                  <a:cxn ang="0">
                    <a:pos x="498" y="33"/>
                  </a:cxn>
                  <a:cxn ang="0">
                    <a:pos x="487" y="67"/>
                  </a:cxn>
                  <a:cxn ang="0">
                    <a:pos x="472" y="97"/>
                  </a:cxn>
                  <a:cxn ang="0">
                    <a:pos x="454" y="127"/>
                  </a:cxn>
                  <a:cxn ang="0">
                    <a:pos x="433" y="155"/>
                  </a:cxn>
                  <a:cxn ang="0">
                    <a:pos x="409" y="180"/>
                  </a:cxn>
                  <a:cxn ang="0">
                    <a:pos x="383" y="203"/>
                  </a:cxn>
                  <a:cxn ang="0">
                    <a:pos x="355" y="222"/>
                  </a:cxn>
                  <a:cxn ang="0">
                    <a:pos x="324" y="238"/>
                  </a:cxn>
                  <a:cxn ang="0">
                    <a:pos x="293" y="251"/>
                  </a:cxn>
                  <a:cxn ang="0">
                    <a:pos x="293" y="251"/>
                  </a:cxn>
                  <a:cxn ang="0">
                    <a:pos x="292" y="251"/>
                  </a:cxn>
                </a:cxnLst>
                <a:rect l="0" t="0" r="r" b="b"/>
                <a:pathLst>
                  <a:path w="503" h="276">
                    <a:moveTo>
                      <a:pt x="292" y="251"/>
                    </a:moveTo>
                    <a:lnTo>
                      <a:pt x="270" y="258"/>
                    </a:lnTo>
                    <a:lnTo>
                      <a:pt x="246" y="264"/>
                    </a:lnTo>
                    <a:lnTo>
                      <a:pt x="220" y="268"/>
                    </a:lnTo>
                    <a:lnTo>
                      <a:pt x="196" y="273"/>
                    </a:lnTo>
                    <a:lnTo>
                      <a:pt x="169" y="275"/>
                    </a:lnTo>
                    <a:lnTo>
                      <a:pt x="144" y="276"/>
                    </a:lnTo>
                    <a:lnTo>
                      <a:pt x="118" y="275"/>
                    </a:lnTo>
                    <a:lnTo>
                      <a:pt x="91" y="273"/>
                    </a:lnTo>
                    <a:lnTo>
                      <a:pt x="67" y="268"/>
                    </a:lnTo>
                    <a:lnTo>
                      <a:pt x="42" y="262"/>
                    </a:lnTo>
                    <a:lnTo>
                      <a:pt x="33" y="250"/>
                    </a:lnTo>
                    <a:lnTo>
                      <a:pt x="25" y="238"/>
                    </a:lnTo>
                    <a:lnTo>
                      <a:pt x="21" y="224"/>
                    </a:lnTo>
                    <a:lnTo>
                      <a:pt x="17" y="211"/>
                    </a:lnTo>
                    <a:lnTo>
                      <a:pt x="15" y="196"/>
                    </a:lnTo>
                    <a:lnTo>
                      <a:pt x="14" y="181"/>
                    </a:lnTo>
                    <a:lnTo>
                      <a:pt x="11" y="165"/>
                    </a:lnTo>
                    <a:lnTo>
                      <a:pt x="8" y="151"/>
                    </a:lnTo>
                    <a:lnTo>
                      <a:pt x="5" y="136"/>
                    </a:lnTo>
                    <a:lnTo>
                      <a:pt x="0" y="123"/>
                    </a:lnTo>
                    <a:lnTo>
                      <a:pt x="11" y="137"/>
                    </a:lnTo>
                    <a:lnTo>
                      <a:pt x="19" y="153"/>
                    </a:lnTo>
                    <a:lnTo>
                      <a:pt x="23" y="170"/>
                    </a:lnTo>
                    <a:lnTo>
                      <a:pt x="27" y="188"/>
                    </a:lnTo>
                    <a:lnTo>
                      <a:pt x="31" y="206"/>
                    </a:lnTo>
                    <a:lnTo>
                      <a:pt x="35" y="223"/>
                    </a:lnTo>
                    <a:lnTo>
                      <a:pt x="42" y="239"/>
                    </a:lnTo>
                    <a:lnTo>
                      <a:pt x="52" y="252"/>
                    </a:lnTo>
                    <a:lnTo>
                      <a:pt x="67" y="263"/>
                    </a:lnTo>
                    <a:lnTo>
                      <a:pt x="87" y="269"/>
                    </a:lnTo>
                    <a:lnTo>
                      <a:pt x="139" y="271"/>
                    </a:lnTo>
                    <a:lnTo>
                      <a:pt x="188" y="266"/>
                    </a:lnTo>
                    <a:lnTo>
                      <a:pt x="236" y="255"/>
                    </a:lnTo>
                    <a:lnTo>
                      <a:pt x="282" y="237"/>
                    </a:lnTo>
                    <a:lnTo>
                      <a:pt x="325" y="215"/>
                    </a:lnTo>
                    <a:lnTo>
                      <a:pt x="364" y="187"/>
                    </a:lnTo>
                    <a:lnTo>
                      <a:pt x="401" y="155"/>
                    </a:lnTo>
                    <a:lnTo>
                      <a:pt x="434" y="119"/>
                    </a:lnTo>
                    <a:lnTo>
                      <a:pt x="462" y="79"/>
                    </a:lnTo>
                    <a:lnTo>
                      <a:pt x="485" y="38"/>
                    </a:lnTo>
                    <a:lnTo>
                      <a:pt x="503" y="0"/>
                    </a:lnTo>
                    <a:lnTo>
                      <a:pt x="498" y="33"/>
                    </a:lnTo>
                    <a:lnTo>
                      <a:pt x="487" y="67"/>
                    </a:lnTo>
                    <a:lnTo>
                      <a:pt x="472" y="97"/>
                    </a:lnTo>
                    <a:lnTo>
                      <a:pt x="454" y="127"/>
                    </a:lnTo>
                    <a:lnTo>
                      <a:pt x="433" y="155"/>
                    </a:lnTo>
                    <a:lnTo>
                      <a:pt x="409" y="180"/>
                    </a:lnTo>
                    <a:lnTo>
                      <a:pt x="383" y="203"/>
                    </a:lnTo>
                    <a:lnTo>
                      <a:pt x="355" y="222"/>
                    </a:lnTo>
                    <a:lnTo>
                      <a:pt x="324" y="238"/>
                    </a:lnTo>
                    <a:lnTo>
                      <a:pt x="293" y="251"/>
                    </a:lnTo>
                    <a:lnTo>
                      <a:pt x="293" y="251"/>
                    </a:lnTo>
                    <a:lnTo>
                      <a:pt x="292" y="251"/>
                    </a:lnTo>
                    <a:close/>
                  </a:path>
                </a:pathLst>
              </a:custGeom>
              <a:solidFill>
                <a:srgbClr val="A18F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xmlns="" id="{D00BBF64-34E1-F040-9123-BA22E9F19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547"/>
                <a:ext cx="387" cy="413"/>
              </a:xfrm>
              <a:custGeom>
                <a:avLst/>
                <a:gdLst/>
                <a:ahLst/>
                <a:cxnLst>
                  <a:cxn ang="0">
                    <a:pos x="776" y="45"/>
                  </a:cxn>
                  <a:cxn ang="0">
                    <a:pos x="705" y="131"/>
                  </a:cxn>
                  <a:cxn ang="0">
                    <a:pos x="633" y="214"/>
                  </a:cxn>
                  <a:cxn ang="0">
                    <a:pos x="557" y="295"/>
                  </a:cxn>
                  <a:cxn ang="0">
                    <a:pos x="480" y="374"/>
                  </a:cxn>
                  <a:cxn ang="0">
                    <a:pos x="401" y="452"/>
                  </a:cxn>
                  <a:cxn ang="0">
                    <a:pos x="321" y="528"/>
                  </a:cxn>
                  <a:cxn ang="0">
                    <a:pos x="241" y="603"/>
                  </a:cxn>
                  <a:cxn ang="0">
                    <a:pos x="160" y="678"/>
                  </a:cxn>
                  <a:cxn ang="0">
                    <a:pos x="80" y="753"/>
                  </a:cxn>
                  <a:cxn ang="0">
                    <a:pos x="0" y="828"/>
                  </a:cxn>
                  <a:cxn ang="0">
                    <a:pos x="2" y="788"/>
                  </a:cxn>
                  <a:cxn ang="0">
                    <a:pos x="6" y="749"/>
                  </a:cxn>
                  <a:cxn ang="0">
                    <a:pos x="10" y="708"/>
                  </a:cxn>
                  <a:cxn ang="0">
                    <a:pos x="14" y="667"/>
                  </a:cxn>
                  <a:cxn ang="0">
                    <a:pos x="20" y="626"/>
                  </a:cxn>
                  <a:cxn ang="0">
                    <a:pos x="24" y="583"/>
                  </a:cxn>
                  <a:cxn ang="0">
                    <a:pos x="27" y="540"/>
                  </a:cxn>
                  <a:cxn ang="0">
                    <a:pos x="30" y="498"/>
                  </a:cxn>
                  <a:cxn ang="0">
                    <a:pos x="32" y="454"/>
                  </a:cxn>
                  <a:cxn ang="0">
                    <a:pos x="32" y="411"/>
                  </a:cxn>
                  <a:cxn ang="0">
                    <a:pos x="110" y="378"/>
                  </a:cxn>
                  <a:cxn ang="0">
                    <a:pos x="188" y="344"/>
                  </a:cxn>
                  <a:cxn ang="0">
                    <a:pos x="264" y="308"/>
                  </a:cxn>
                  <a:cxn ang="0">
                    <a:pos x="341" y="270"/>
                  </a:cxn>
                  <a:cxn ang="0">
                    <a:pos x="415" y="232"/>
                  </a:cxn>
                  <a:cxn ang="0">
                    <a:pos x="489" y="190"/>
                  </a:cxn>
                  <a:cxn ang="0">
                    <a:pos x="562" y="148"/>
                  </a:cxn>
                  <a:cxn ang="0">
                    <a:pos x="635" y="101"/>
                  </a:cxn>
                  <a:cxn ang="0">
                    <a:pos x="706" y="53"/>
                  </a:cxn>
                  <a:cxn ang="0">
                    <a:pos x="776" y="0"/>
                  </a:cxn>
                  <a:cxn ang="0">
                    <a:pos x="776" y="45"/>
                  </a:cxn>
                  <a:cxn ang="0">
                    <a:pos x="776" y="45"/>
                  </a:cxn>
                </a:cxnLst>
                <a:rect l="0" t="0" r="r" b="b"/>
                <a:pathLst>
                  <a:path w="776" h="828">
                    <a:moveTo>
                      <a:pt x="776" y="45"/>
                    </a:moveTo>
                    <a:lnTo>
                      <a:pt x="705" y="131"/>
                    </a:lnTo>
                    <a:lnTo>
                      <a:pt x="633" y="214"/>
                    </a:lnTo>
                    <a:lnTo>
                      <a:pt x="557" y="295"/>
                    </a:lnTo>
                    <a:lnTo>
                      <a:pt x="480" y="374"/>
                    </a:lnTo>
                    <a:lnTo>
                      <a:pt x="401" y="452"/>
                    </a:lnTo>
                    <a:lnTo>
                      <a:pt x="321" y="528"/>
                    </a:lnTo>
                    <a:lnTo>
                      <a:pt x="241" y="603"/>
                    </a:lnTo>
                    <a:lnTo>
                      <a:pt x="160" y="678"/>
                    </a:lnTo>
                    <a:lnTo>
                      <a:pt x="80" y="753"/>
                    </a:lnTo>
                    <a:lnTo>
                      <a:pt x="0" y="828"/>
                    </a:lnTo>
                    <a:lnTo>
                      <a:pt x="2" y="788"/>
                    </a:lnTo>
                    <a:lnTo>
                      <a:pt x="6" y="749"/>
                    </a:lnTo>
                    <a:lnTo>
                      <a:pt x="10" y="708"/>
                    </a:lnTo>
                    <a:lnTo>
                      <a:pt x="14" y="667"/>
                    </a:lnTo>
                    <a:lnTo>
                      <a:pt x="20" y="626"/>
                    </a:lnTo>
                    <a:lnTo>
                      <a:pt x="24" y="583"/>
                    </a:lnTo>
                    <a:lnTo>
                      <a:pt x="27" y="540"/>
                    </a:lnTo>
                    <a:lnTo>
                      <a:pt x="30" y="498"/>
                    </a:lnTo>
                    <a:lnTo>
                      <a:pt x="32" y="454"/>
                    </a:lnTo>
                    <a:lnTo>
                      <a:pt x="32" y="411"/>
                    </a:lnTo>
                    <a:lnTo>
                      <a:pt x="110" y="378"/>
                    </a:lnTo>
                    <a:lnTo>
                      <a:pt x="188" y="344"/>
                    </a:lnTo>
                    <a:lnTo>
                      <a:pt x="264" y="308"/>
                    </a:lnTo>
                    <a:lnTo>
                      <a:pt x="341" y="270"/>
                    </a:lnTo>
                    <a:lnTo>
                      <a:pt x="415" y="232"/>
                    </a:lnTo>
                    <a:lnTo>
                      <a:pt x="489" y="190"/>
                    </a:lnTo>
                    <a:lnTo>
                      <a:pt x="562" y="148"/>
                    </a:lnTo>
                    <a:lnTo>
                      <a:pt x="635" y="101"/>
                    </a:lnTo>
                    <a:lnTo>
                      <a:pt x="706" y="53"/>
                    </a:lnTo>
                    <a:lnTo>
                      <a:pt x="776" y="0"/>
                    </a:lnTo>
                    <a:lnTo>
                      <a:pt x="776" y="45"/>
                    </a:lnTo>
                    <a:lnTo>
                      <a:pt x="776" y="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xmlns="" id="{52C85AAE-40B7-1043-B165-24637E3E1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1757"/>
                <a:ext cx="157" cy="337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7" y="41"/>
                  </a:cxn>
                  <a:cxn ang="0">
                    <a:pos x="303" y="83"/>
                  </a:cxn>
                  <a:cxn ang="0">
                    <a:pos x="301" y="127"/>
                  </a:cxn>
                  <a:cxn ang="0">
                    <a:pos x="300" y="172"/>
                  </a:cxn>
                  <a:cxn ang="0">
                    <a:pos x="297" y="217"/>
                  </a:cxn>
                  <a:cxn ang="0">
                    <a:pos x="295" y="261"/>
                  </a:cxn>
                  <a:cxn ang="0">
                    <a:pos x="293" y="307"/>
                  </a:cxn>
                  <a:cxn ang="0">
                    <a:pos x="289" y="351"/>
                  </a:cxn>
                  <a:cxn ang="0">
                    <a:pos x="284" y="395"/>
                  </a:cxn>
                  <a:cxn ang="0">
                    <a:pos x="275" y="438"/>
                  </a:cxn>
                  <a:cxn ang="0">
                    <a:pos x="248" y="461"/>
                  </a:cxn>
                  <a:cxn ang="0">
                    <a:pos x="223" y="489"/>
                  </a:cxn>
                  <a:cxn ang="0">
                    <a:pos x="198" y="519"/>
                  </a:cxn>
                  <a:cxn ang="0">
                    <a:pos x="174" y="549"/>
                  </a:cxn>
                  <a:cxn ang="0">
                    <a:pos x="149" y="578"/>
                  </a:cxn>
                  <a:cxn ang="0">
                    <a:pos x="125" y="607"/>
                  </a:cxn>
                  <a:cxn ang="0">
                    <a:pos x="97" y="632"/>
                  </a:cxn>
                  <a:cxn ang="0">
                    <a:pos x="68" y="652"/>
                  </a:cxn>
                  <a:cxn ang="0">
                    <a:pos x="36" y="666"/>
                  </a:cxn>
                  <a:cxn ang="0">
                    <a:pos x="0" y="672"/>
                  </a:cxn>
                  <a:cxn ang="0">
                    <a:pos x="3" y="642"/>
                  </a:cxn>
                  <a:cxn ang="0">
                    <a:pos x="6" y="613"/>
                  </a:cxn>
                  <a:cxn ang="0">
                    <a:pos x="12" y="583"/>
                  </a:cxn>
                  <a:cxn ang="0">
                    <a:pos x="18" y="552"/>
                  </a:cxn>
                  <a:cxn ang="0">
                    <a:pos x="25" y="522"/>
                  </a:cxn>
                  <a:cxn ang="0">
                    <a:pos x="33" y="492"/>
                  </a:cxn>
                  <a:cxn ang="0">
                    <a:pos x="41" y="462"/>
                  </a:cxn>
                  <a:cxn ang="0">
                    <a:pos x="51" y="432"/>
                  </a:cxn>
                  <a:cxn ang="0">
                    <a:pos x="60" y="402"/>
                  </a:cxn>
                  <a:cxn ang="0">
                    <a:pos x="69" y="373"/>
                  </a:cxn>
                  <a:cxn ang="0">
                    <a:pos x="81" y="357"/>
                  </a:cxn>
                  <a:cxn ang="0">
                    <a:pos x="95" y="344"/>
                  </a:cxn>
                  <a:cxn ang="0">
                    <a:pos x="110" y="331"/>
                  </a:cxn>
                  <a:cxn ang="0">
                    <a:pos x="126" y="320"/>
                  </a:cxn>
                  <a:cxn ang="0">
                    <a:pos x="141" y="309"/>
                  </a:cxn>
                  <a:cxn ang="0">
                    <a:pos x="156" y="299"/>
                  </a:cxn>
                  <a:cxn ang="0">
                    <a:pos x="168" y="286"/>
                  </a:cxn>
                  <a:cxn ang="0">
                    <a:pos x="180" y="272"/>
                  </a:cxn>
                  <a:cxn ang="0">
                    <a:pos x="188" y="256"/>
                  </a:cxn>
                  <a:cxn ang="0">
                    <a:pos x="192" y="237"/>
                  </a:cxn>
                  <a:cxn ang="0">
                    <a:pos x="181" y="211"/>
                  </a:cxn>
                  <a:cxn ang="0">
                    <a:pos x="177" y="187"/>
                  </a:cxn>
                  <a:cxn ang="0">
                    <a:pos x="178" y="162"/>
                  </a:cxn>
                  <a:cxn ang="0">
                    <a:pos x="183" y="140"/>
                  </a:cxn>
                  <a:cxn ang="0">
                    <a:pos x="192" y="117"/>
                  </a:cxn>
                  <a:cxn ang="0">
                    <a:pos x="204" y="96"/>
                  </a:cxn>
                  <a:cxn ang="0">
                    <a:pos x="217" y="75"/>
                  </a:cxn>
                  <a:cxn ang="0">
                    <a:pos x="232" y="53"/>
                  </a:cxn>
                  <a:cxn ang="0">
                    <a:pos x="247" y="33"/>
                  </a:cxn>
                  <a:cxn ang="0">
                    <a:pos x="261" y="13"/>
                  </a:cxn>
                  <a:cxn ang="0">
                    <a:pos x="268" y="12"/>
                  </a:cxn>
                  <a:cxn ang="0">
                    <a:pos x="272" y="10"/>
                  </a:cxn>
                  <a:cxn ang="0">
                    <a:pos x="277" y="7"/>
                  </a:cxn>
                  <a:cxn ang="0">
                    <a:pos x="282" y="5"/>
                  </a:cxn>
                  <a:cxn ang="0">
                    <a:pos x="287" y="3"/>
                  </a:cxn>
                  <a:cxn ang="0">
                    <a:pos x="292" y="2"/>
                  </a:cxn>
                  <a:cxn ang="0">
                    <a:pos x="296" y="1"/>
                  </a:cxn>
                  <a:cxn ang="0">
                    <a:pos x="302" y="0"/>
                  </a:cxn>
                  <a:cxn ang="0">
                    <a:pos x="307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2" h="672">
                    <a:moveTo>
                      <a:pt x="312" y="0"/>
                    </a:moveTo>
                    <a:lnTo>
                      <a:pt x="307" y="41"/>
                    </a:lnTo>
                    <a:lnTo>
                      <a:pt x="303" y="83"/>
                    </a:lnTo>
                    <a:lnTo>
                      <a:pt x="301" y="127"/>
                    </a:lnTo>
                    <a:lnTo>
                      <a:pt x="300" y="172"/>
                    </a:lnTo>
                    <a:lnTo>
                      <a:pt x="297" y="217"/>
                    </a:lnTo>
                    <a:lnTo>
                      <a:pt x="295" y="261"/>
                    </a:lnTo>
                    <a:lnTo>
                      <a:pt x="293" y="307"/>
                    </a:lnTo>
                    <a:lnTo>
                      <a:pt x="289" y="351"/>
                    </a:lnTo>
                    <a:lnTo>
                      <a:pt x="284" y="395"/>
                    </a:lnTo>
                    <a:lnTo>
                      <a:pt x="275" y="438"/>
                    </a:lnTo>
                    <a:lnTo>
                      <a:pt x="248" y="461"/>
                    </a:lnTo>
                    <a:lnTo>
                      <a:pt x="223" y="489"/>
                    </a:lnTo>
                    <a:lnTo>
                      <a:pt x="198" y="519"/>
                    </a:lnTo>
                    <a:lnTo>
                      <a:pt x="174" y="549"/>
                    </a:lnTo>
                    <a:lnTo>
                      <a:pt x="149" y="578"/>
                    </a:lnTo>
                    <a:lnTo>
                      <a:pt x="125" y="607"/>
                    </a:lnTo>
                    <a:lnTo>
                      <a:pt x="97" y="632"/>
                    </a:lnTo>
                    <a:lnTo>
                      <a:pt x="68" y="652"/>
                    </a:lnTo>
                    <a:lnTo>
                      <a:pt x="36" y="666"/>
                    </a:lnTo>
                    <a:lnTo>
                      <a:pt x="0" y="672"/>
                    </a:lnTo>
                    <a:lnTo>
                      <a:pt x="3" y="642"/>
                    </a:lnTo>
                    <a:lnTo>
                      <a:pt x="6" y="613"/>
                    </a:lnTo>
                    <a:lnTo>
                      <a:pt x="12" y="583"/>
                    </a:lnTo>
                    <a:lnTo>
                      <a:pt x="18" y="552"/>
                    </a:lnTo>
                    <a:lnTo>
                      <a:pt x="25" y="522"/>
                    </a:lnTo>
                    <a:lnTo>
                      <a:pt x="33" y="492"/>
                    </a:lnTo>
                    <a:lnTo>
                      <a:pt x="41" y="462"/>
                    </a:lnTo>
                    <a:lnTo>
                      <a:pt x="51" y="432"/>
                    </a:lnTo>
                    <a:lnTo>
                      <a:pt x="60" y="402"/>
                    </a:lnTo>
                    <a:lnTo>
                      <a:pt x="69" y="373"/>
                    </a:lnTo>
                    <a:lnTo>
                      <a:pt x="81" y="357"/>
                    </a:lnTo>
                    <a:lnTo>
                      <a:pt x="95" y="344"/>
                    </a:lnTo>
                    <a:lnTo>
                      <a:pt x="110" y="331"/>
                    </a:lnTo>
                    <a:lnTo>
                      <a:pt x="126" y="320"/>
                    </a:lnTo>
                    <a:lnTo>
                      <a:pt x="141" y="309"/>
                    </a:lnTo>
                    <a:lnTo>
                      <a:pt x="156" y="299"/>
                    </a:lnTo>
                    <a:lnTo>
                      <a:pt x="168" y="286"/>
                    </a:lnTo>
                    <a:lnTo>
                      <a:pt x="180" y="272"/>
                    </a:lnTo>
                    <a:lnTo>
                      <a:pt x="188" y="256"/>
                    </a:lnTo>
                    <a:lnTo>
                      <a:pt x="192" y="237"/>
                    </a:lnTo>
                    <a:lnTo>
                      <a:pt x="181" y="211"/>
                    </a:lnTo>
                    <a:lnTo>
                      <a:pt x="177" y="187"/>
                    </a:lnTo>
                    <a:lnTo>
                      <a:pt x="178" y="162"/>
                    </a:lnTo>
                    <a:lnTo>
                      <a:pt x="183" y="140"/>
                    </a:lnTo>
                    <a:lnTo>
                      <a:pt x="192" y="117"/>
                    </a:lnTo>
                    <a:lnTo>
                      <a:pt x="204" y="96"/>
                    </a:lnTo>
                    <a:lnTo>
                      <a:pt x="217" y="75"/>
                    </a:lnTo>
                    <a:lnTo>
                      <a:pt x="232" y="53"/>
                    </a:lnTo>
                    <a:lnTo>
                      <a:pt x="247" y="33"/>
                    </a:lnTo>
                    <a:lnTo>
                      <a:pt x="261" y="13"/>
                    </a:lnTo>
                    <a:lnTo>
                      <a:pt x="268" y="12"/>
                    </a:lnTo>
                    <a:lnTo>
                      <a:pt x="272" y="10"/>
                    </a:lnTo>
                    <a:lnTo>
                      <a:pt x="277" y="7"/>
                    </a:lnTo>
                    <a:lnTo>
                      <a:pt x="282" y="5"/>
                    </a:lnTo>
                    <a:lnTo>
                      <a:pt x="287" y="3"/>
                    </a:lnTo>
                    <a:lnTo>
                      <a:pt x="292" y="2"/>
                    </a:lnTo>
                    <a:lnTo>
                      <a:pt x="296" y="1"/>
                    </a:lnTo>
                    <a:lnTo>
                      <a:pt x="302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xmlns="" id="{913E8143-F692-4949-8437-81E1E9EB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068"/>
                <a:ext cx="9" cy="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0" y="1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D0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b="1">
                  <a:solidFill>
                    <a:schemeClr val="accent4"/>
                  </a:solidFill>
                  <a:latin typeface="+mn-lt"/>
                </a:endParaRPr>
              </a:p>
            </p:txBody>
          </p:sp>
        </p:grpSp>
      </p:grp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9CCFF187-CE41-5342-B525-953353E82748}"/>
              </a:ext>
            </a:extLst>
          </p:cNvPr>
          <p:cNvCxnSpPr/>
          <p:nvPr/>
        </p:nvCxnSpPr>
        <p:spPr bwMode="auto">
          <a:xfrm flipV="1">
            <a:off x="2919993" y="4134503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87B11648-9002-874C-844B-808BA9784D6D}"/>
              </a:ext>
            </a:extLst>
          </p:cNvPr>
          <p:cNvCxnSpPr/>
          <p:nvPr/>
        </p:nvCxnSpPr>
        <p:spPr bwMode="auto">
          <a:xfrm flipV="1">
            <a:off x="2925697" y="4729712"/>
            <a:ext cx="3456384" cy="4035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E697AB56-B972-144F-91F3-15F382FB5404}"/>
              </a:ext>
            </a:extLst>
          </p:cNvPr>
          <p:cNvSpPr txBox="1"/>
          <p:nvPr/>
        </p:nvSpPr>
        <p:spPr>
          <a:xfrm>
            <a:off x="480447" y="3882585"/>
            <a:ext cx="904415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Apub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xmlns="" id="{66C115E0-9BD2-C64A-AA31-AC6E92B75E22}"/>
              </a:ext>
            </a:extLst>
          </p:cNvPr>
          <p:cNvSpPr txBox="1"/>
          <p:nvPr/>
        </p:nvSpPr>
        <p:spPr>
          <a:xfrm>
            <a:off x="7660142" y="3906314"/>
            <a:ext cx="904415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Bpub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Bpriv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xmlns="" id="{19C8AE05-82F3-0A40-A43C-288D86832A35}"/>
              </a:ext>
            </a:extLst>
          </p:cNvPr>
          <p:cNvSpPr txBox="1"/>
          <p:nvPr/>
        </p:nvSpPr>
        <p:spPr>
          <a:xfrm>
            <a:off x="1549803" y="3323824"/>
            <a:ext cx="904415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Bpub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xmlns="" id="{44AB40FF-82C9-A047-BAE1-8ED7BCEA465C}"/>
              </a:ext>
            </a:extLst>
          </p:cNvPr>
          <p:cNvSpPr txBox="1"/>
          <p:nvPr/>
        </p:nvSpPr>
        <p:spPr>
          <a:xfrm>
            <a:off x="6763630" y="3321710"/>
            <a:ext cx="904415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>
                <a:solidFill>
                  <a:schemeClr val="tx2"/>
                </a:solidFill>
              </a:rPr>
              <a:t>Apub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xmlns="" id="{A78CD4EC-83EE-D940-ADCA-C27B9E9461A8}"/>
              </a:ext>
            </a:extLst>
          </p:cNvPr>
          <p:cNvSpPr txBox="1"/>
          <p:nvPr/>
        </p:nvSpPr>
        <p:spPr>
          <a:xfrm>
            <a:off x="3298721" y="3607242"/>
            <a:ext cx="2650084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xmlns="" id="{1316ACE0-0E3D-724C-AF58-F5C9531EB22B}"/>
              </a:ext>
            </a:extLst>
          </p:cNvPr>
          <p:cNvSpPr txBox="1"/>
          <p:nvPr/>
        </p:nvSpPr>
        <p:spPr>
          <a:xfrm>
            <a:off x="3300084" y="4247310"/>
            <a:ext cx="2616422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{{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r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Bpriv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xmlns="" id="{4C7BF9F1-0878-AF4F-86A1-A448C0591217}"/>
              </a:ext>
            </a:extLst>
          </p:cNvPr>
          <p:cNvSpPr txBox="1"/>
          <p:nvPr/>
        </p:nvSpPr>
        <p:spPr>
          <a:xfrm>
            <a:off x="6182936" y="5069120"/>
            <a:ext cx="2650084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Bpriv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xmlns="" id="{C02191D1-3560-1D44-9DD3-07DE9B90F7D0}"/>
              </a:ext>
            </a:extLst>
          </p:cNvPr>
          <p:cNvSpPr txBox="1"/>
          <p:nvPr/>
        </p:nvSpPr>
        <p:spPr>
          <a:xfrm>
            <a:off x="716839" y="5069120"/>
            <a:ext cx="2496196" cy="44811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{{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Bpub</a:t>
            </a:r>
            <a:endParaRPr kumimoji="0" lang="fr-FR" sz="2400" b="0" i="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A2717026-CEB0-E449-A56D-BBFA9AA75962}"/>
              </a:ext>
            </a:extLst>
          </p:cNvPr>
          <p:cNvSpPr txBox="1"/>
          <p:nvPr/>
        </p:nvSpPr>
        <p:spPr>
          <a:xfrm>
            <a:off x="539763" y="5960849"/>
            <a:ext cx="8111516" cy="5082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Trop cher en pratique, transmettre {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{Hash(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)}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Apriv</a:t>
            </a:r>
            <a:r>
              <a:rPr lang="fr-FR" sz="2400" kern="0" dirty="0"/>
              <a:t>}</a:t>
            </a:r>
            <a:r>
              <a:rPr lang="fr-FR" sz="2400" kern="0" baseline="-25000" dirty="0">
                <a:solidFill>
                  <a:schemeClr val="tx2"/>
                </a:solidFill>
              </a:rPr>
              <a:t> </a:t>
            </a:r>
            <a:r>
              <a:rPr lang="fr-FR" sz="2800" kern="0" baseline="-25000" dirty="0">
                <a:solidFill>
                  <a:schemeClr val="tx2"/>
                </a:solidFill>
              </a:rPr>
              <a:t>Bpub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78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3" grpId="0"/>
      <p:bldP spid="145" grpId="0"/>
      <p:bldP spid="146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81A70DAF-5E61-7043-8101-23D914A2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5016" cy="4704173"/>
          </a:xfrm>
        </p:spPr>
        <p:txBody>
          <a:bodyPr/>
          <a:lstStyle/>
          <a:p>
            <a:r>
              <a:rPr lang="fr-FR"/>
              <a:t>Séminaire de </a:t>
            </a:r>
            <a:r>
              <a:rPr lang="fr-FR">
                <a:solidFill>
                  <a:schemeClr val="tx2"/>
                </a:solidFill>
              </a:rPr>
              <a:t>Jacques Stern</a:t>
            </a:r>
            <a:r>
              <a:rPr lang="fr-FR"/>
              <a:t> dans mon cours, 28/03/2008</a:t>
            </a:r>
          </a:p>
          <a:p>
            <a:pPr>
              <a:spcBef>
                <a:spcPts val="1800"/>
              </a:spcBef>
            </a:pPr>
            <a:r>
              <a:rPr lang="fr-FR"/>
              <a:t>Cours de </a:t>
            </a:r>
            <a:r>
              <a:rPr lang="fr-FR">
                <a:solidFill>
                  <a:schemeClr val="tx2"/>
                </a:solidFill>
              </a:rPr>
              <a:t>Martin Abadi</a:t>
            </a:r>
            <a:r>
              <a:rPr lang="fr-FR"/>
              <a:t>, chaire Informatique et sciences numériques 2010-2011</a:t>
            </a:r>
          </a:p>
          <a:p>
            <a:pPr marL="320832" lvl="1" indent="0">
              <a:spcBef>
                <a:spcPts val="300"/>
              </a:spcBef>
              <a:buNone/>
            </a:pPr>
            <a:r>
              <a:rPr lang="fr-FR" sz="1800">
                <a:hlinkClick r:id="rId2"/>
              </a:rPr>
              <a:t>https://www.college-de-france.fr/site/martin-abadi/course-2010-2011.htm</a:t>
            </a:r>
            <a:r>
              <a:rPr lang="fr-FR" sz="1800"/>
              <a:t> </a:t>
            </a:r>
          </a:p>
          <a:p>
            <a:pPr>
              <a:spcBef>
                <a:spcPts val="1800"/>
              </a:spcBef>
            </a:pPr>
            <a:r>
              <a:rPr lang="fr-FR"/>
              <a:t>Séminaire de </a:t>
            </a:r>
            <a:r>
              <a:rPr lang="fr-FR">
                <a:solidFill>
                  <a:schemeClr val="tx2"/>
                </a:solidFill>
              </a:rPr>
              <a:t>Dominique Bolignano</a:t>
            </a:r>
            <a:r>
              <a:rPr lang="fr-FR"/>
              <a:t> dans mon cours, 11/03/2015</a:t>
            </a:r>
          </a:p>
          <a:p>
            <a:pPr marL="320832" lvl="1" indent="0">
              <a:spcBef>
                <a:spcPts val="300"/>
              </a:spcBef>
              <a:buNone/>
            </a:pPr>
            <a:r>
              <a:rPr lang="fr-FR" sz="1800">
                <a:hlinkClick r:id="rId3"/>
              </a:rPr>
              <a:t>https://www.college-de-france.fr/site/gerard-berry/seminar-2015-03-11-17h30.htm</a:t>
            </a:r>
            <a:r>
              <a:rPr lang="fr-FR" sz="1800"/>
              <a:t> </a:t>
            </a:r>
          </a:p>
          <a:p>
            <a:pPr>
              <a:spcBef>
                <a:spcPts val="1800"/>
              </a:spcBef>
            </a:pPr>
            <a:r>
              <a:rPr lang="fr-FR"/>
              <a:t>Séminaire de </a:t>
            </a:r>
            <a:r>
              <a:rPr lang="fr-FR">
                <a:solidFill>
                  <a:schemeClr val="tx2"/>
                </a:solidFill>
              </a:rPr>
              <a:t>Véronique Cortier</a:t>
            </a:r>
            <a:r>
              <a:rPr lang="fr-FR"/>
              <a:t> dans mon cours, 25/03/2015</a:t>
            </a:r>
          </a:p>
          <a:p>
            <a:pPr marL="320832" lvl="1" indent="0">
              <a:spcBef>
                <a:spcPts val="300"/>
              </a:spcBef>
              <a:buNone/>
            </a:pPr>
            <a:r>
              <a:rPr lang="fr-FR" sz="1800">
                <a:hlinkClick r:id="rId4"/>
              </a:rPr>
              <a:t>https://www.college-de-france.fr/site/gerard-berry/seminar-2015-03-25-17h30.htm</a:t>
            </a:r>
            <a:r>
              <a:rPr lang="fr-FR"/>
              <a:t> </a:t>
            </a:r>
          </a:p>
          <a:p>
            <a:pPr>
              <a:spcBef>
                <a:spcPts val="1800"/>
              </a:spcBef>
            </a:pPr>
            <a:r>
              <a:rPr lang="fr-FR"/>
              <a:t>Séminaire de </a:t>
            </a:r>
            <a:r>
              <a:rPr lang="fr-FR">
                <a:solidFill>
                  <a:schemeClr val="tx2"/>
                </a:solidFill>
              </a:rPr>
              <a:t>Stéphanie Delaune</a:t>
            </a:r>
            <a:r>
              <a:rPr lang="fr-FR"/>
              <a:t> dans mon cours, 06/04/2016</a:t>
            </a:r>
          </a:p>
          <a:p>
            <a:pPr marL="320832" lvl="1" indent="0">
              <a:spcBef>
                <a:spcPts val="300"/>
              </a:spcBef>
              <a:buNone/>
            </a:pPr>
            <a:r>
              <a:rPr lang="fr-FR" sz="1800">
                <a:hlinkClick r:id="rId5"/>
              </a:rPr>
              <a:t>https://www.college-de-france.fr/site/gerard-berry/seminar-2016-04-06-17h30.htm</a:t>
            </a:r>
            <a:r>
              <a:rPr lang="fr-FR" sz="180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247CB8A-CFDF-2946-959D-981B72B3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23220"/>
          </a:xfrm>
        </p:spPr>
        <p:txBody>
          <a:bodyPr/>
          <a:lstStyle/>
          <a:p>
            <a:r>
              <a:rPr lang="fr-FR" sz="2800"/>
              <a:t>Note : sujet déjà abordé au Collège de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1070CB-0DC5-AE4A-B7BE-5D27218B2B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680E219-C250-494E-880D-591F861D4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333C5C-89F1-DA40-8968-C6D30612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354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94320D8-E5E3-A84A-B30A-8CCBA74B3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610600" cy="5003549"/>
          </a:xfrm>
        </p:spPr>
        <p:txBody>
          <a:bodyPr/>
          <a:lstStyle/>
          <a:p>
            <a:pPr marL="0" indent="0">
              <a:spcBef>
                <a:spcPts val="4000"/>
              </a:spcBef>
              <a:buNone/>
            </a:pPr>
            <a:r>
              <a:rPr lang="fr-FR">
                <a:solidFill>
                  <a:schemeClr val="tx2"/>
                </a:solidFill>
              </a:rPr>
              <a:t>1. Logarithme discret + hash :</a:t>
            </a:r>
            <a:r>
              <a:rPr lang="fr-FR">
                <a:solidFill>
                  <a:schemeClr val="accent3"/>
                </a:solidFill>
              </a:rPr>
              <a:t> </a:t>
            </a:r>
          </a:p>
          <a:p>
            <a:pPr marL="0" indent="0">
              <a:buNone/>
            </a:pPr>
            <a:r>
              <a:rPr lang="fr-FR">
                <a:solidFill>
                  <a:schemeClr val="accent3"/>
                </a:solidFill>
              </a:rPr>
              <a:t>	</a:t>
            </a:r>
            <a:r>
              <a:rPr lang="fr-FR" sz="2200">
                <a:solidFill>
                  <a:schemeClr val="tx2"/>
                </a:solidFill>
              </a:rPr>
              <a:t>El Gamal</a:t>
            </a:r>
            <a:r>
              <a:rPr lang="fr-FR" sz="2200">
                <a:solidFill>
                  <a:schemeClr val="accent3"/>
                </a:solidFill>
              </a:rPr>
              <a:t> </a:t>
            </a:r>
            <a:r>
              <a:rPr lang="fr-FR" sz="2200"/>
              <a:t>→</a:t>
            </a:r>
            <a:r>
              <a:rPr lang="fr-FR" sz="2200">
                <a:solidFill>
                  <a:schemeClr val="accent3"/>
                </a:solidFill>
              </a:rPr>
              <a:t> </a:t>
            </a:r>
            <a:r>
              <a:rPr lang="fr-FR" sz="2200">
                <a:solidFill>
                  <a:schemeClr val="tx2"/>
                </a:solidFill>
              </a:rPr>
              <a:t>DSA,</a:t>
            </a:r>
            <a:r>
              <a:rPr lang="fr-FR" sz="2200">
                <a:solidFill>
                  <a:schemeClr val="accent3"/>
                </a:solidFill>
              </a:rPr>
              <a:t> </a:t>
            </a:r>
            <a:r>
              <a:rPr lang="fr-FR" sz="2200" i="1"/>
              <a:t>Digital Signature Authentification</a:t>
            </a:r>
            <a:endParaRPr lang="fr-FR" sz="2200">
              <a:solidFill>
                <a:schemeClr val="accent3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fr-FR">
                <a:solidFill>
                  <a:schemeClr val="tx2"/>
                </a:solidFill>
              </a:rPr>
              <a:t>2. Zero-knowledge proof :</a:t>
            </a:r>
            <a:r>
              <a:rPr lang="fr-FR">
                <a:solidFill>
                  <a:schemeClr val="accent3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prouver à son interlocuteur qu’on possède un secret, mais sans rien révéler de ce secret.</a:t>
            </a:r>
          </a:p>
          <a:p>
            <a:pPr marL="0" indent="0">
              <a:buNone/>
            </a:pPr>
            <a:r>
              <a:rPr lang="fr-FR"/>
              <a:t>   </a:t>
            </a:r>
            <a:r>
              <a:rPr lang="fr-FR" sz="2200" u="sng"/>
              <a:t>Exemples</a:t>
            </a:r>
            <a:r>
              <a:rPr lang="fr-FR" sz="2200"/>
              <a:t> : </a:t>
            </a:r>
            <a:r>
              <a:rPr lang="fr-FR" sz="2200">
                <a:solidFill>
                  <a:schemeClr val="tx2"/>
                </a:solidFill>
              </a:rPr>
              <a:t>graphe 3-coloré</a:t>
            </a:r>
            <a:r>
              <a:rPr lang="fr-FR" sz="2200"/>
              <a:t>, </a:t>
            </a:r>
            <a:r>
              <a:rPr lang="fr-FR" sz="2200">
                <a:solidFill>
                  <a:schemeClr val="tx2"/>
                </a:solidFill>
              </a:rPr>
              <a:t>chemin hamiltonien</a:t>
            </a:r>
            <a:r>
              <a:rPr lang="fr-FR" sz="2200"/>
              <a:t>, etc.</a:t>
            </a:r>
          </a:p>
          <a:p>
            <a:pPr marL="0" indent="0">
              <a:buNone/>
            </a:pPr>
            <a:r>
              <a:rPr lang="fr-FR" sz="2200">
                <a:solidFill>
                  <a:schemeClr val="tx1"/>
                </a:solidFill>
              </a:rPr>
              <a:t>   </a:t>
            </a:r>
            <a:r>
              <a:rPr lang="fr-FR" sz="2200" u="sng">
                <a:solidFill>
                  <a:schemeClr val="tx1"/>
                </a:solidFill>
              </a:rPr>
              <a:t>signature</a:t>
            </a:r>
            <a:r>
              <a:rPr lang="fr-FR" sz="2200">
                <a:solidFill>
                  <a:schemeClr val="tx1"/>
                </a:solidFill>
              </a:rPr>
              <a:t> : graphe 3-coloré, </a:t>
            </a:r>
            <a:r>
              <a:rPr lang="fr-FR" sz="2200">
                <a:solidFill>
                  <a:schemeClr val="accent3"/>
                </a:solidFill>
              </a:rPr>
              <a:t>facile à construire, mais difficile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>
                <a:solidFill>
                  <a:schemeClr val="accent3"/>
                </a:solidFill>
              </a:rPr>
              <a:t>                     à vérifier</a:t>
            </a:r>
            <a:r>
              <a:rPr lang="fr-FR" sz="2200">
                <a:solidFill>
                  <a:schemeClr val="tx1"/>
                </a:solidFill>
              </a:rPr>
              <a:t> ! Transmettre en cachant les couleurs.</a:t>
            </a:r>
          </a:p>
          <a:p>
            <a:pPr marL="0" indent="0">
              <a:buNone/>
            </a:pPr>
            <a:r>
              <a:rPr lang="fr-FR" sz="2200"/>
              <a:t>   </a:t>
            </a:r>
            <a:r>
              <a:rPr lang="fr-FR" sz="2200" u="sng"/>
              <a:t>receveur</a:t>
            </a:r>
            <a:r>
              <a:rPr lang="fr-FR" sz="2200"/>
              <a:t> : montrer les couleurs de 2 sommets reliés; si égales,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/>
              <a:t>                    NOK, sinon, </a:t>
            </a:r>
            <a:r>
              <a:rPr lang="fr-FR" sz="2200">
                <a:solidFill>
                  <a:schemeClr val="accent3"/>
                </a:solidFill>
              </a:rPr>
              <a:t>proba OK ↗︎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>
                <a:solidFill>
                  <a:schemeClr val="tx1"/>
                </a:solidFill>
              </a:rPr>
              <a:t>                    recommencer n fois avec couleurs changées, proba→1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/>
              <a:t>                   </a:t>
            </a:r>
            <a:r>
              <a:rPr lang="fr-FR" sz="2200">
                <a:solidFill>
                  <a:schemeClr val="accent3"/>
                </a:solidFill>
              </a:rPr>
              <a:t> Ne donne aucune info sur la coloration !</a:t>
            </a:r>
          </a:p>
          <a:p>
            <a:pPr marL="530352" lvl="2" indent="0">
              <a:spcBef>
                <a:spcPts val="900"/>
              </a:spcBef>
              <a:buNone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965AC8FF-F800-0142-8B8F-A955824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/>
              <a:t>Autres signature</a:t>
            </a:r>
            <a:endParaRPr lang="fr-FR" b="1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C20637E-84A5-7841-BDCB-FC9D238AB0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ED06B2B-DEEF-184A-813E-D4E871FEA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8E4FDF-8A23-924A-A7A0-49FDF23B5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4FB9E0D-FCB7-054E-9B5E-73DFF6ED7879}"/>
              </a:ext>
            </a:extLst>
          </p:cNvPr>
          <p:cNvSpPr txBox="1"/>
          <p:nvPr/>
        </p:nvSpPr>
        <p:spPr>
          <a:xfrm>
            <a:off x="759779" y="836712"/>
            <a:ext cx="7434826" cy="82590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ctr"/>
            <a:r>
              <a:rPr lang="fr-FR" sz="2400"/>
              <a:t>Je suis l’auteur de ce message</a:t>
            </a:r>
          </a:p>
          <a:p>
            <a:pPr indent="-201600" algn="ctr"/>
            <a:r>
              <a:rPr lang="fr-FR" sz="2400"/>
              <a:t>et je ne pourrai pas dire le contraire (non répudiation)</a:t>
            </a:r>
          </a:p>
        </p:txBody>
      </p:sp>
    </p:spTree>
    <p:extLst>
      <p:ext uri="{BB962C8B-B14F-4D97-AF65-F5344CB8AC3E}">
        <p14:creationId xmlns:p14="http://schemas.microsoft.com/office/powerpoint/2010/main" val="18341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6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F54EFD65-A1D8-FE4C-A787-912F0289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30" y="958393"/>
            <a:ext cx="8749540" cy="5786969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fr-FR"/>
              <a:t>Comment stocker mots de passe, chiffrer les fichiers, organiser les communications sur le web et avec objets connectés, construire un bon système de vote, etc.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 u="sng">
                <a:solidFill>
                  <a:schemeClr val="tx1"/>
                </a:solidFill>
              </a:rPr>
              <a:t>recherche</a:t>
            </a:r>
            <a:r>
              <a:rPr lang="fr-FR">
                <a:solidFill>
                  <a:schemeClr val="tx1"/>
                </a:solidFill>
              </a:rPr>
              <a:t> :</a:t>
            </a:r>
            <a:r>
              <a:rPr lang="fr-FR">
                <a:solidFill>
                  <a:schemeClr val="accent3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casser l’existant, </a:t>
            </a:r>
            <a:r>
              <a:rPr lang="fr-FR">
                <a:solidFill>
                  <a:schemeClr val="accent3"/>
                </a:solidFill>
              </a:rPr>
              <a:t>proposer mieux</a:t>
            </a:r>
            <a:r>
              <a:rPr lang="fr-FR">
                <a:solidFill>
                  <a:schemeClr val="tx1"/>
                </a:solidFill>
              </a:rPr>
              <a:t>, et surtout</a:t>
            </a:r>
            <a:r>
              <a:rPr lang="fr-FR">
                <a:solidFill>
                  <a:schemeClr val="accent3"/>
                </a:solidFill>
              </a:rPr>
              <a:t> spécifier mieux et prouver </a:t>
            </a:r>
            <a:r>
              <a:rPr lang="fr-FR">
                <a:solidFill>
                  <a:schemeClr val="tx1"/>
                </a:solidFill>
              </a:rPr>
              <a:t>avec les ressources de la</a:t>
            </a:r>
            <a:r>
              <a:rPr lang="fr-FR">
                <a:solidFill>
                  <a:schemeClr val="accent3"/>
                </a:solidFill>
              </a:rPr>
              <a:t> logique mathématique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 u="sng">
                <a:solidFill>
                  <a:schemeClr val="tx1"/>
                </a:solidFill>
              </a:rPr>
              <a:t>exemples</a:t>
            </a:r>
            <a:r>
              <a:rPr lang="fr-FR">
                <a:solidFill>
                  <a:schemeClr val="accent3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:</a:t>
            </a:r>
            <a:r>
              <a:rPr lang="fr-FR">
                <a:solidFill>
                  <a:schemeClr val="accent3"/>
                </a:solidFill>
              </a:rPr>
              <a:t> 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>
                <a:solidFill>
                  <a:schemeClr val="tx1"/>
                </a:solidFill>
              </a:rPr>
              <a:t>faille trouvée dans le </a:t>
            </a:r>
            <a:r>
              <a:rPr lang="fr-FR"/>
              <a:t>passeport électronique français</a:t>
            </a:r>
            <a:r>
              <a:rPr lang="fr-FR">
                <a:solidFill>
                  <a:schemeClr val="tx1"/>
                </a:solidFill>
              </a:rPr>
              <a:t> (Nancy)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>
                <a:solidFill>
                  <a:schemeClr val="accent1"/>
                </a:solidFill>
              </a:rPr>
              <a:t>nombreuses failles dans TLS</a:t>
            </a:r>
            <a:r>
              <a:rPr lang="fr-FR">
                <a:solidFill>
                  <a:schemeClr val="tx1"/>
                </a:solidFill>
              </a:rPr>
              <a:t> (</a:t>
            </a:r>
            <a:r>
              <a:rPr lang="fr-FR" i="1">
                <a:solidFill>
                  <a:schemeClr val="tx1"/>
                </a:solidFill>
              </a:rPr>
              <a:t>Transport Layer Security</a:t>
            </a:r>
            <a:r>
              <a:rPr lang="fr-FR">
                <a:solidFill>
                  <a:schemeClr val="tx1"/>
                </a:solidFill>
              </a:rPr>
              <a:t> de https) et dans les protocoles réseaux en général (une trouvée récemment dans la 5G) – le sujet est dur !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>
                <a:solidFill>
                  <a:schemeClr val="tx1"/>
                </a:solidFill>
              </a:rPr>
              <a:t>Nouveau système </a:t>
            </a:r>
            <a:r>
              <a:rPr lang="fr-FR">
                <a:solidFill>
                  <a:schemeClr val="accent3"/>
                </a:solidFill>
              </a:rPr>
              <a:t>Bélénios </a:t>
            </a:r>
            <a:r>
              <a:rPr lang="fr-FR">
                <a:solidFill>
                  <a:schemeClr val="tx1"/>
                </a:solidFill>
              </a:rPr>
              <a:t>pour </a:t>
            </a:r>
            <a:r>
              <a:rPr lang="fr-FR">
                <a:solidFill>
                  <a:schemeClr val="accent3"/>
                </a:solidFill>
              </a:rPr>
              <a:t>vote vérifiable</a:t>
            </a:r>
            <a:r>
              <a:rPr lang="fr-FR">
                <a:solidFill>
                  <a:schemeClr val="tx1"/>
                </a:solidFill>
              </a:rPr>
              <a:t> (Nancy)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>
                <a:solidFill>
                  <a:schemeClr val="tx1"/>
                </a:solidFill>
              </a:rPr>
              <a:t>Outil majeur : </a:t>
            </a:r>
            <a:r>
              <a:rPr lang="fr-FR">
                <a:solidFill>
                  <a:schemeClr val="accent3"/>
                </a:solidFill>
              </a:rPr>
              <a:t>Provérif, </a:t>
            </a:r>
            <a:r>
              <a:rPr lang="fr-FR">
                <a:solidFill>
                  <a:schemeClr val="tx1"/>
                </a:solidFill>
              </a:rPr>
              <a:t>vérifieur formel de Bruno Blanchet (ENS)</a:t>
            </a:r>
          </a:p>
          <a:p>
            <a:pPr marL="320832" lvl="1" indent="0">
              <a:spcBef>
                <a:spcPts val="600"/>
              </a:spcBef>
              <a:buNone/>
            </a:pPr>
            <a:r>
              <a:rPr lang="fr-FR">
                <a:solidFill>
                  <a:schemeClr val="tx1"/>
                </a:solidFill>
              </a:rPr>
              <a:t>….</a:t>
            </a:r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C1339C2-25C4-1D42-AE69-386C32B2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fr-FR"/>
              <a:t>Les protocoles de sécurité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544F3A0-E7A4-B249-BF4D-BDA9FC170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38AE6FC-3E89-E247-8F1F-4A9E1D7C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8E8FE5E-E912-C544-B7D6-F23982FBF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4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52681400-0DF8-874C-8139-FE517CC0D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0391"/>
            <a:ext cx="8507288" cy="5495992"/>
          </a:xfrm>
        </p:spPr>
        <p:txBody>
          <a:bodyPr/>
          <a:lstStyle/>
          <a:p>
            <a:pPr marL="0" indent="0">
              <a:buNone/>
            </a:pPr>
            <a:r>
              <a:rPr lang="fr-FR">
                <a:solidFill>
                  <a:schemeClr val="tx2"/>
                </a:solidFill>
              </a:rPr>
              <a:t>TLS</a:t>
            </a:r>
            <a:r>
              <a:rPr lang="fr-FR"/>
              <a:t> </a:t>
            </a:r>
            <a:r>
              <a:rPr lang="fr-FR">
                <a:solidFill>
                  <a:schemeClr val="tx2"/>
                </a:solidFill>
              </a:rPr>
              <a:t>(</a:t>
            </a:r>
            <a:r>
              <a:rPr lang="fr-FR" i="1">
                <a:solidFill>
                  <a:schemeClr val="tx2"/>
                </a:solidFill>
              </a:rPr>
              <a:t>Transport Layer Security</a:t>
            </a:r>
            <a:r>
              <a:rPr lang="fr-FR">
                <a:solidFill>
                  <a:schemeClr val="tx2"/>
                </a:solidFill>
              </a:rPr>
              <a:t>)</a:t>
            </a:r>
            <a:r>
              <a:rPr lang="fr-FR"/>
              <a:t> est un protocole complexe d’établissement de communications et de négotiation du chiffrement.  Un problème dur : </a:t>
            </a:r>
            <a:r>
              <a:rPr lang="fr-FR">
                <a:solidFill>
                  <a:schemeClr val="tx2"/>
                </a:solidFill>
              </a:rPr>
              <a:t>la compatibilité avec le passé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/>
              <a:t>ou les chiffements</a:t>
            </a:r>
            <a:r>
              <a:rPr lang="fr-FR">
                <a:solidFill>
                  <a:schemeClr val="tx2"/>
                </a:solidFill>
              </a:rPr>
              <a:t> export grade </a:t>
            </a:r>
            <a:r>
              <a:rPr lang="fr-FR"/>
              <a:t>(NSA)</a:t>
            </a:r>
          </a:p>
          <a:p>
            <a:r>
              <a:rPr lang="fr-FR">
                <a:solidFill>
                  <a:schemeClr val="accent1"/>
                </a:solidFill>
              </a:rPr>
              <a:t>Freak</a:t>
            </a:r>
            <a:r>
              <a:rPr lang="fr-FR"/>
              <a:t> (Barghavan, Fournet </a:t>
            </a:r>
            <a:r>
              <a:rPr lang="fr-FR" i="1"/>
              <a:t>et. al., 2015</a:t>
            </a:r>
            <a:r>
              <a:rPr lang="fr-FR"/>
              <a:t>), attaquesur des </a:t>
            </a:r>
            <a:r>
              <a:rPr lang="fr-FR">
                <a:solidFill>
                  <a:schemeClr val="tx2"/>
                </a:solidFill>
              </a:rPr>
              <a:t>implémentations</a:t>
            </a:r>
            <a:r>
              <a:rPr lang="fr-FR"/>
              <a:t> de TLS : touchait</a:t>
            </a:r>
            <a:r>
              <a:rPr lang="fr-FR">
                <a:solidFill>
                  <a:schemeClr val="accent1"/>
                </a:solidFill>
              </a:rPr>
              <a:t> &gt; 10% des sites</a:t>
            </a:r>
          </a:p>
          <a:p>
            <a:pPr marL="0" indent="0">
              <a:buNone/>
            </a:pPr>
            <a:r>
              <a:rPr lang="fr-FR" sz="2000"/>
              <a:t>Dans la négotiation du chiffrement à employer, et par une attaque </a:t>
            </a:r>
            <a:r>
              <a:rPr lang="fr-FR" sz="2000" i="1"/>
              <a:t>man in the middle</a:t>
            </a:r>
            <a:r>
              <a:rPr lang="fr-FR" sz="2000"/>
              <a:t>, forcer la communication à utiliser RSA </a:t>
            </a:r>
            <a:r>
              <a:rPr lang="fr-FR" sz="2000">
                <a:solidFill>
                  <a:schemeClr val="tx2"/>
                </a:solidFill>
              </a:rPr>
              <a:t>« export variant » 512 bits</a:t>
            </a:r>
            <a:r>
              <a:rPr lang="fr-FR" sz="2000"/>
              <a:t>, qu’on sait casser</a:t>
            </a:r>
          </a:p>
          <a:p>
            <a:r>
              <a:rPr lang="fr-FR">
                <a:solidFill>
                  <a:schemeClr val="accent1"/>
                </a:solidFill>
              </a:rPr>
              <a:t>Logjam</a:t>
            </a:r>
            <a:r>
              <a:rPr lang="fr-FR"/>
              <a:t> (Nancy </a:t>
            </a:r>
            <a:r>
              <a:rPr lang="fr-FR" i="1"/>
              <a:t>et. al.</a:t>
            </a:r>
            <a:r>
              <a:rPr lang="fr-FR"/>
              <a:t>, 2015), sur la </a:t>
            </a:r>
            <a:r>
              <a:rPr lang="fr-FR">
                <a:solidFill>
                  <a:schemeClr val="tx2"/>
                </a:solidFill>
              </a:rPr>
              <a:t>spécification de TLS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/>
              <a:t>touchait</a:t>
            </a:r>
            <a:r>
              <a:rPr lang="fr-FR">
                <a:solidFill>
                  <a:schemeClr val="accent1"/>
                </a:solidFill>
              </a:rPr>
              <a:t> 8,4% des sites</a:t>
            </a:r>
          </a:p>
          <a:p>
            <a:pPr marL="0" indent="0">
              <a:buNone/>
            </a:pPr>
            <a:r>
              <a:rPr lang="fr-FR" sz="2000"/>
              <a:t>Par </a:t>
            </a:r>
            <a:r>
              <a:rPr lang="fr-FR" sz="2000" i="1"/>
              <a:t>man in the middle</a:t>
            </a:r>
            <a:r>
              <a:rPr lang="fr-FR" sz="2000"/>
              <a:t>, </a:t>
            </a:r>
            <a:r>
              <a:rPr lang="fr-FR" sz="2000">
                <a:solidFill>
                  <a:schemeClr val="tx2"/>
                </a:solidFill>
              </a:rPr>
              <a:t> </a:t>
            </a:r>
            <a:r>
              <a:rPr lang="fr-FR" sz="2000"/>
              <a:t>forcer </a:t>
            </a:r>
            <a:r>
              <a:rPr lang="fr-FR" sz="2000">
                <a:solidFill>
                  <a:schemeClr val="tx2"/>
                </a:solidFill>
              </a:rPr>
              <a:t>Diffie-Hellman 512 bits</a:t>
            </a:r>
            <a:r>
              <a:rPr lang="fr-FR" sz="2000"/>
              <a:t> avec un premier p et un générateur </a:t>
            </a:r>
            <a:r>
              <a:rPr lang="fr-FR" sz="2000">
                <a:solidFill>
                  <a:schemeClr val="tx2"/>
                </a:solidFill>
              </a:rPr>
              <a:t>g</a:t>
            </a:r>
            <a:r>
              <a:rPr lang="fr-FR" sz="2000"/>
              <a:t> bien connus, pour lequel beaucoup de modulos sont précalulables efficacement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62992A-CEE5-5D44-A5F8-D176A595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Attaques sur TLS (https)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D6F4BAF-E932-F543-97BE-363CAC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612F07-E54A-B54C-AAA0-9938D91DE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58EE337-673A-2140-9921-16CAE59FC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2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D94D02CC-9082-3345-B816-607402E4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16190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>
                <a:solidFill>
                  <a:schemeClr val="tx2"/>
                </a:solidFill>
              </a:rPr>
              <a:t>MiTLS : </a:t>
            </a:r>
            <a:r>
              <a:rPr lang="fr-FR" sz="2800" dirty="0"/>
              <a:t>implémentation de référence + analyse des attaques, par  </a:t>
            </a:r>
            <a:r>
              <a:rPr lang="fr-FR" sz="2800" dirty="0">
                <a:solidFill>
                  <a:schemeClr val="tx2"/>
                </a:solidFill>
              </a:rPr>
              <a:t>K. Barghavan</a:t>
            </a:r>
            <a:r>
              <a:rPr lang="fr-FR" sz="2800" dirty="0"/>
              <a:t> (INRIA), </a:t>
            </a:r>
            <a:r>
              <a:rPr lang="fr-FR" sz="2800" dirty="0">
                <a:solidFill>
                  <a:schemeClr val="tx2"/>
                </a:solidFill>
              </a:rPr>
              <a:t>C. Fournet</a:t>
            </a:r>
            <a:r>
              <a:rPr lang="fr-FR" sz="2800" dirty="0"/>
              <a:t> (Microsoft Research Cambridge) </a:t>
            </a:r>
            <a:r>
              <a:rPr lang="fr-FR" sz="2800" i="1" dirty="0"/>
              <a:t>et. al.</a:t>
            </a:r>
            <a:r>
              <a:rPr lang="fr-FR" sz="2400" dirty="0">
                <a:hlinkClick r:id="rId2"/>
              </a:rPr>
              <a:t> https://www.mitls.org/</a:t>
            </a:r>
            <a:r>
              <a:rPr lang="fr-FR" sz="2400" dirty="0"/>
              <a:t> </a:t>
            </a:r>
          </a:p>
          <a:p>
            <a:pPr>
              <a:spcBef>
                <a:spcPts val="1200"/>
              </a:spcBef>
            </a:pPr>
            <a:r>
              <a:rPr lang="fr-FR" sz="2800" dirty="0">
                <a:solidFill>
                  <a:schemeClr val="tx2"/>
                </a:solidFill>
              </a:rPr>
              <a:t>Everest :</a:t>
            </a:r>
            <a:r>
              <a:rPr lang="fr-FR" sz="2800" dirty="0"/>
              <a:t> développement open-source de </a:t>
            </a:r>
            <a:r>
              <a:rPr lang="fr-FR" sz="2800" dirty="0">
                <a:solidFill>
                  <a:schemeClr val="tx2"/>
                </a:solidFill>
              </a:rPr>
              <a:t>TLS</a:t>
            </a:r>
            <a:r>
              <a:rPr lang="fr-FR" sz="2800" dirty="0"/>
              <a:t> et </a:t>
            </a:r>
            <a:r>
              <a:rPr lang="fr-FR" sz="2800" dirty="0">
                <a:solidFill>
                  <a:schemeClr val="accent3"/>
                </a:solidFill>
              </a:rPr>
              <a:t>https</a:t>
            </a:r>
            <a:r>
              <a:rPr lang="fr-FR" sz="2800" dirty="0"/>
              <a:t> à </a:t>
            </a:r>
            <a:r>
              <a:rPr lang="fr-FR" sz="2800" dirty="0">
                <a:solidFill>
                  <a:schemeClr val="accent3"/>
                </a:solidFill>
              </a:rPr>
              <a:t>spécification et code vérifiés mathématiquement</a:t>
            </a:r>
            <a:r>
              <a:rPr lang="fr-FR" sz="2800" dirty="0"/>
              <a:t> (sauf pour les canaux cachés), par les mêmes + CMU (Carnegie Mellon Univ.)</a:t>
            </a:r>
          </a:p>
          <a:p>
            <a:pPr marL="320832" lvl="1" indent="0">
              <a:buNone/>
            </a:pPr>
            <a:r>
              <a:rPr lang="fr-FR" sz="2400">
                <a:hlinkClick r:id="rId3"/>
              </a:rPr>
              <a:t>https://project-everest.github.io/</a:t>
            </a:r>
            <a:r>
              <a:rPr lang="fr-FR" sz="2400"/>
              <a:t>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0FC4D07C-4E3B-0F49-A7BC-581BB9FB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Vers des TLS / https vérifiés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C9CB4B-0A52-4047-A732-F1842275E8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825B7A0-F586-C141-A737-40334AC3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A356C0C-A7B4-A648-ADB3-30DD1A2C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734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5C6E36-9548-6447-9CC9-DF3A98F2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Difficulté : le wb est dynamique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56833B6-E644-AD4C-91D3-2F865203C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FF0A736-DD04-7940-AAA6-0B0D47E71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333E342-A2D4-E14D-855A-F27B49D2A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619B03F-A26A-774A-8A7F-777054C2B14A}"/>
              </a:ext>
            </a:extLst>
          </p:cNvPr>
          <p:cNvSpPr txBox="1"/>
          <p:nvPr/>
        </p:nvSpPr>
        <p:spPr>
          <a:xfrm>
            <a:off x="2210340" y="4317612"/>
            <a:ext cx="4826962" cy="1200329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latin typeface="+mn-lt"/>
              </a:rPr>
              <a:t>Bob@cdf.fr&lt;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vous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habitez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                    chez </a:t>
            </a:r>
            <a:r>
              <a:rPr lang="en-US" sz="2400" dirty="0" err="1">
                <a:solidFill>
                  <a:schemeClr val="tx2"/>
                </a:solidFill>
                <a:latin typeface="+mn-lt"/>
              </a:rPr>
              <a:t>vos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parents?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&gt;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</a:endParaRPr>
          </a:p>
        </p:txBody>
      </p:sp>
      <p:pic>
        <p:nvPicPr>
          <p:cNvPr id="7" name="Espace réservé du contenu 6" descr="Donzelle-2.WMF">
            <a:extLst>
              <a:ext uri="{FF2B5EF4-FFF2-40B4-BE49-F238E27FC236}">
                <a16:creationId xmlns:a16="http://schemas.microsoft.com/office/drawing/2014/main" xmlns="" id="{44D2816C-B569-6144-A5A2-8013F4BA17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67175"/>
            <a:ext cx="1847850" cy="2173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ZoneTexte 80">
            <a:extLst>
              <a:ext uri="{FF2B5EF4-FFF2-40B4-BE49-F238E27FC236}">
                <a16:creationId xmlns:a16="http://schemas.microsoft.com/office/drawing/2014/main" xmlns="" id="{0572ADF5-7A59-0341-B06D-02C5290E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02" y="6248400"/>
            <a:ext cx="184858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Alice@cdf.fr</a:t>
            </a:r>
            <a:endParaRPr lang="fr-FR" sz="2400"/>
          </a:p>
        </p:txBody>
      </p:sp>
      <p:sp>
        <p:nvSpPr>
          <p:cNvPr id="9" name="ZoneTexte 81">
            <a:extLst>
              <a:ext uri="{FF2B5EF4-FFF2-40B4-BE49-F238E27FC236}">
                <a16:creationId xmlns:a16="http://schemas.microsoft.com/office/drawing/2014/main" xmlns="" id="{E4015619-D33F-3347-BA04-2784FDFB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27" y="3124200"/>
            <a:ext cx="172835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Bob@cdf.fr</a:t>
            </a:r>
            <a:endParaRPr lang="fr-FR" sz="240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0A49F26C-CFBF-D14B-9365-8B6A808F6DE0}"/>
              </a:ext>
            </a:extLst>
          </p:cNvPr>
          <p:cNvGrpSpPr/>
          <p:nvPr/>
        </p:nvGrpSpPr>
        <p:grpSpPr>
          <a:xfrm>
            <a:off x="6421731" y="1259582"/>
            <a:ext cx="1979127" cy="479524"/>
            <a:chOff x="6324600" y="1371600"/>
            <a:chExt cx="1979127" cy="479524"/>
          </a:xfrm>
        </p:grpSpPr>
        <p:sp>
          <p:nvSpPr>
            <p:cNvPr id="10" name="Arrondir un rectangle avec un coin diagonal 82">
              <a:extLst>
                <a:ext uri="{FF2B5EF4-FFF2-40B4-BE49-F238E27FC236}">
                  <a16:creationId xmlns:a16="http://schemas.microsoft.com/office/drawing/2014/main" xmlns="" id="{9A4E6D22-9285-D24E-8A25-43637C07C9F5}"/>
                </a:ext>
              </a:extLst>
            </p:cNvPr>
            <p:cNvSpPr/>
            <p:nvPr/>
          </p:nvSpPr>
          <p:spPr bwMode="auto">
            <a:xfrm>
              <a:off x="6324600" y="1371600"/>
              <a:ext cx="1979127" cy="479524"/>
            </a:xfrm>
            <a:prstGeom prst="round2Diag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fr-FR" sz="240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B5FE8D22-B760-0D46-95A6-ADDD189F8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6511" y="1371600"/>
              <a:ext cx="1418978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Annuaire</a:t>
              </a:r>
              <a:endParaRPr lang="fr-FR" sz="240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4D522A2-C63A-8042-A3AC-620CC3EC58C9}"/>
              </a:ext>
            </a:extLst>
          </p:cNvPr>
          <p:cNvSpPr txBox="1"/>
          <p:nvPr/>
        </p:nvSpPr>
        <p:spPr>
          <a:xfrm>
            <a:off x="1942827" y="1828800"/>
            <a:ext cx="1829347" cy="46166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</a:rPr>
              <a:t>adr</a:t>
            </a:r>
            <a:r>
              <a:rPr lang="en-US" sz="2400" dirty="0">
                <a:latin typeface="+mn-lt"/>
              </a:rPr>
              <a:t>&lt;</a:t>
            </a:r>
            <a:r>
              <a:rPr lang="en-US" sz="2400" i="1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lice?</a:t>
            </a:r>
            <a:r>
              <a:rPr lang="en-US" sz="2400" dirty="0">
                <a:latin typeface="+mn-lt"/>
              </a:rPr>
              <a:t>&gt;</a:t>
            </a:r>
            <a:endParaRPr lang="fr-FR" sz="2400" dirty="0"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9111165-4BC1-2A49-ABE2-FDB60569F6EE}"/>
              </a:ext>
            </a:extLst>
          </p:cNvPr>
          <p:cNvSpPr txBox="1"/>
          <p:nvPr/>
        </p:nvSpPr>
        <p:spPr>
          <a:xfrm>
            <a:off x="6224461" y="1752600"/>
            <a:ext cx="2619628" cy="46166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rep&lt;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alice@cdf.fr</a:t>
            </a:r>
            <a:r>
              <a:rPr lang="en-US" sz="2400" dirty="0">
                <a:latin typeface="+mn-lt"/>
              </a:rPr>
              <a:t>&gt;</a:t>
            </a:r>
            <a:endParaRPr lang="fr-FR" sz="2400" dirty="0">
              <a:latin typeface="+mn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2FCBFCE-B14B-B041-A7B6-727297C724BB}"/>
              </a:ext>
            </a:extLst>
          </p:cNvPr>
          <p:cNvSpPr txBox="1"/>
          <p:nvPr/>
        </p:nvSpPr>
        <p:spPr>
          <a:xfrm>
            <a:off x="1952352" y="1821955"/>
            <a:ext cx="5394425" cy="46166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latin typeface="+mn-lt"/>
              </a:rPr>
              <a:t>alice@cdf.fr&lt;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Bonjour</a:t>
            </a:r>
            <a:r>
              <a:rPr lang="en-US" sz="2400" dirty="0">
                <a:solidFill>
                  <a:schemeClr val="tx2"/>
                </a:solidFill>
              </a:rPr>
              <a:t>, ici Bob@cdf.fr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&gt;</a:t>
            </a:r>
            <a:endParaRPr lang="fr-FR" sz="2400" dirty="0">
              <a:solidFill>
                <a:schemeClr val="accent3"/>
              </a:solidFill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EAE3679D-0B98-2B40-98DC-8E170F198CB3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62000" y="1019175"/>
            <a:ext cx="1320800" cy="2143125"/>
            <a:chOff x="2704" y="765"/>
            <a:chExt cx="832" cy="135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xmlns="" id="{038FE963-3DD4-3D49-899F-76169B3E5E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04" y="765"/>
              <a:ext cx="832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E04217A-95B8-7E45-A4B0-DF2FFB5D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765"/>
              <a:ext cx="830" cy="1348"/>
            </a:xfrm>
            <a:custGeom>
              <a:avLst/>
              <a:gdLst/>
              <a:ahLst/>
              <a:cxnLst>
                <a:cxn ang="0">
                  <a:pos x="1573" y="456"/>
                </a:cxn>
                <a:cxn ang="0">
                  <a:pos x="1656" y="684"/>
                </a:cxn>
                <a:cxn ang="0">
                  <a:pos x="1639" y="816"/>
                </a:cxn>
                <a:cxn ang="0">
                  <a:pos x="1605" y="1028"/>
                </a:cxn>
                <a:cxn ang="0">
                  <a:pos x="1534" y="1298"/>
                </a:cxn>
                <a:cxn ang="0">
                  <a:pos x="1492" y="1436"/>
                </a:cxn>
                <a:cxn ang="0">
                  <a:pos x="1482" y="1553"/>
                </a:cxn>
                <a:cxn ang="0">
                  <a:pos x="1554" y="1727"/>
                </a:cxn>
                <a:cxn ang="0">
                  <a:pos x="1579" y="1841"/>
                </a:cxn>
                <a:cxn ang="0">
                  <a:pos x="1529" y="1893"/>
                </a:cxn>
                <a:cxn ang="0">
                  <a:pos x="1565" y="1964"/>
                </a:cxn>
                <a:cxn ang="0">
                  <a:pos x="1538" y="2036"/>
                </a:cxn>
                <a:cxn ang="0">
                  <a:pos x="1550" y="2066"/>
                </a:cxn>
                <a:cxn ang="0">
                  <a:pos x="1406" y="2228"/>
                </a:cxn>
                <a:cxn ang="0">
                  <a:pos x="1121" y="2498"/>
                </a:cxn>
                <a:cxn ang="0">
                  <a:pos x="996" y="2490"/>
                </a:cxn>
                <a:cxn ang="0">
                  <a:pos x="969" y="2478"/>
                </a:cxn>
                <a:cxn ang="0">
                  <a:pos x="974" y="2461"/>
                </a:cxn>
                <a:cxn ang="0">
                  <a:pos x="939" y="2456"/>
                </a:cxn>
                <a:cxn ang="0">
                  <a:pos x="809" y="2555"/>
                </a:cxn>
                <a:cxn ang="0">
                  <a:pos x="723" y="2588"/>
                </a:cxn>
                <a:cxn ang="0">
                  <a:pos x="714" y="2563"/>
                </a:cxn>
                <a:cxn ang="0">
                  <a:pos x="585" y="2655"/>
                </a:cxn>
                <a:cxn ang="0">
                  <a:pos x="579" y="2649"/>
                </a:cxn>
                <a:cxn ang="0">
                  <a:pos x="572" y="2657"/>
                </a:cxn>
                <a:cxn ang="0">
                  <a:pos x="567" y="2680"/>
                </a:cxn>
                <a:cxn ang="0">
                  <a:pos x="563" y="2689"/>
                </a:cxn>
                <a:cxn ang="0">
                  <a:pos x="546" y="2686"/>
                </a:cxn>
                <a:cxn ang="0">
                  <a:pos x="553" y="2654"/>
                </a:cxn>
                <a:cxn ang="0">
                  <a:pos x="513" y="2670"/>
                </a:cxn>
                <a:cxn ang="0">
                  <a:pos x="407" y="2681"/>
                </a:cxn>
                <a:cxn ang="0">
                  <a:pos x="336" y="2542"/>
                </a:cxn>
                <a:cxn ang="0">
                  <a:pos x="425" y="2286"/>
                </a:cxn>
                <a:cxn ang="0">
                  <a:pos x="538" y="2051"/>
                </a:cxn>
                <a:cxn ang="0">
                  <a:pos x="586" y="1986"/>
                </a:cxn>
                <a:cxn ang="0">
                  <a:pos x="384" y="1821"/>
                </a:cxn>
                <a:cxn ang="0">
                  <a:pos x="245" y="1791"/>
                </a:cxn>
                <a:cxn ang="0">
                  <a:pos x="179" y="1655"/>
                </a:cxn>
                <a:cxn ang="0">
                  <a:pos x="204" y="1516"/>
                </a:cxn>
                <a:cxn ang="0">
                  <a:pos x="204" y="1432"/>
                </a:cxn>
                <a:cxn ang="0">
                  <a:pos x="173" y="1394"/>
                </a:cxn>
                <a:cxn ang="0">
                  <a:pos x="132" y="1344"/>
                </a:cxn>
                <a:cxn ang="0">
                  <a:pos x="132" y="1282"/>
                </a:cxn>
                <a:cxn ang="0">
                  <a:pos x="179" y="1238"/>
                </a:cxn>
                <a:cxn ang="0">
                  <a:pos x="115" y="1160"/>
                </a:cxn>
                <a:cxn ang="0">
                  <a:pos x="57" y="1079"/>
                </a:cxn>
                <a:cxn ang="0">
                  <a:pos x="24" y="962"/>
                </a:cxn>
                <a:cxn ang="0">
                  <a:pos x="0" y="892"/>
                </a:cxn>
                <a:cxn ang="0">
                  <a:pos x="0" y="832"/>
                </a:cxn>
                <a:cxn ang="0">
                  <a:pos x="142" y="796"/>
                </a:cxn>
                <a:cxn ang="0">
                  <a:pos x="162" y="705"/>
                </a:cxn>
                <a:cxn ang="0">
                  <a:pos x="143" y="633"/>
                </a:cxn>
                <a:cxn ang="0">
                  <a:pos x="212" y="515"/>
                </a:cxn>
                <a:cxn ang="0">
                  <a:pos x="265" y="347"/>
                </a:cxn>
                <a:cxn ang="0">
                  <a:pos x="579" y="50"/>
                </a:cxn>
                <a:cxn ang="0">
                  <a:pos x="1008" y="12"/>
                </a:cxn>
                <a:cxn ang="0">
                  <a:pos x="1396" y="149"/>
                </a:cxn>
              </a:cxnLst>
              <a:rect l="0" t="0" r="r" b="b"/>
              <a:pathLst>
                <a:path w="1660" h="2697">
                  <a:moveTo>
                    <a:pt x="1486" y="256"/>
                  </a:moveTo>
                  <a:lnTo>
                    <a:pt x="1508" y="295"/>
                  </a:lnTo>
                  <a:lnTo>
                    <a:pt x="1529" y="334"/>
                  </a:lnTo>
                  <a:lnTo>
                    <a:pt x="1546" y="374"/>
                  </a:lnTo>
                  <a:lnTo>
                    <a:pt x="1561" y="414"/>
                  </a:lnTo>
                  <a:lnTo>
                    <a:pt x="1573" y="456"/>
                  </a:lnTo>
                  <a:lnTo>
                    <a:pt x="1587" y="497"/>
                  </a:lnTo>
                  <a:lnTo>
                    <a:pt x="1600" y="539"/>
                  </a:lnTo>
                  <a:lnTo>
                    <a:pt x="1614" y="581"/>
                  </a:lnTo>
                  <a:lnTo>
                    <a:pt x="1629" y="621"/>
                  </a:lnTo>
                  <a:lnTo>
                    <a:pt x="1646" y="662"/>
                  </a:lnTo>
                  <a:lnTo>
                    <a:pt x="1656" y="684"/>
                  </a:lnTo>
                  <a:lnTo>
                    <a:pt x="1660" y="706"/>
                  </a:lnTo>
                  <a:lnTo>
                    <a:pt x="1660" y="729"/>
                  </a:lnTo>
                  <a:lnTo>
                    <a:pt x="1657" y="751"/>
                  </a:lnTo>
                  <a:lnTo>
                    <a:pt x="1651" y="773"/>
                  </a:lnTo>
                  <a:lnTo>
                    <a:pt x="1645" y="794"/>
                  </a:lnTo>
                  <a:lnTo>
                    <a:pt x="1639" y="816"/>
                  </a:lnTo>
                  <a:lnTo>
                    <a:pt x="1632" y="839"/>
                  </a:lnTo>
                  <a:lnTo>
                    <a:pt x="1628" y="862"/>
                  </a:lnTo>
                  <a:lnTo>
                    <a:pt x="1627" y="886"/>
                  </a:lnTo>
                  <a:lnTo>
                    <a:pt x="1624" y="935"/>
                  </a:lnTo>
                  <a:lnTo>
                    <a:pt x="1616" y="982"/>
                  </a:lnTo>
                  <a:lnTo>
                    <a:pt x="1605" y="1028"/>
                  </a:lnTo>
                  <a:lnTo>
                    <a:pt x="1593" y="1074"/>
                  </a:lnTo>
                  <a:lnTo>
                    <a:pt x="1578" y="1118"/>
                  </a:lnTo>
                  <a:lnTo>
                    <a:pt x="1564" y="1162"/>
                  </a:lnTo>
                  <a:lnTo>
                    <a:pt x="1551" y="1207"/>
                  </a:lnTo>
                  <a:lnTo>
                    <a:pt x="1541" y="1252"/>
                  </a:lnTo>
                  <a:lnTo>
                    <a:pt x="1534" y="1298"/>
                  </a:lnTo>
                  <a:lnTo>
                    <a:pt x="1531" y="1345"/>
                  </a:lnTo>
                  <a:lnTo>
                    <a:pt x="1523" y="1364"/>
                  </a:lnTo>
                  <a:lnTo>
                    <a:pt x="1516" y="1382"/>
                  </a:lnTo>
                  <a:lnTo>
                    <a:pt x="1508" y="1400"/>
                  </a:lnTo>
                  <a:lnTo>
                    <a:pt x="1500" y="1418"/>
                  </a:lnTo>
                  <a:lnTo>
                    <a:pt x="1492" y="1436"/>
                  </a:lnTo>
                  <a:lnTo>
                    <a:pt x="1485" y="1456"/>
                  </a:lnTo>
                  <a:lnTo>
                    <a:pt x="1477" y="1474"/>
                  </a:lnTo>
                  <a:lnTo>
                    <a:pt x="1471" y="1492"/>
                  </a:lnTo>
                  <a:lnTo>
                    <a:pt x="1465" y="1511"/>
                  </a:lnTo>
                  <a:lnTo>
                    <a:pt x="1459" y="1531"/>
                  </a:lnTo>
                  <a:lnTo>
                    <a:pt x="1482" y="1553"/>
                  </a:lnTo>
                  <a:lnTo>
                    <a:pt x="1500" y="1578"/>
                  </a:lnTo>
                  <a:lnTo>
                    <a:pt x="1514" y="1605"/>
                  </a:lnTo>
                  <a:lnTo>
                    <a:pt x="1525" y="1634"/>
                  </a:lnTo>
                  <a:lnTo>
                    <a:pt x="1535" y="1665"/>
                  </a:lnTo>
                  <a:lnTo>
                    <a:pt x="1545" y="1696"/>
                  </a:lnTo>
                  <a:lnTo>
                    <a:pt x="1554" y="1727"/>
                  </a:lnTo>
                  <a:lnTo>
                    <a:pt x="1565" y="1758"/>
                  </a:lnTo>
                  <a:lnTo>
                    <a:pt x="1578" y="1786"/>
                  </a:lnTo>
                  <a:lnTo>
                    <a:pt x="1595" y="1814"/>
                  </a:lnTo>
                  <a:lnTo>
                    <a:pt x="1592" y="1824"/>
                  </a:lnTo>
                  <a:lnTo>
                    <a:pt x="1586" y="1832"/>
                  </a:lnTo>
                  <a:lnTo>
                    <a:pt x="1579" y="1841"/>
                  </a:lnTo>
                  <a:lnTo>
                    <a:pt x="1571" y="1849"/>
                  </a:lnTo>
                  <a:lnTo>
                    <a:pt x="1562" y="1858"/>
                  </a:lnTo>
                  <a:lnTo>
                    <a:pt x="1553" y="1867"/>
                  </a:lnTo>
                  <a:lnTo>
                    <a:pt x="1545" y="1875"/>
                  </a:lnTo>
                  <a:lnTo>
                    <a:pt x="1536" y="1884"/>
                  </a:lnTo>
                  <a:lnTo>
                    <a:pt x="1529" y="1893"/>
                  </a:lnTo>
                  <a:lnTo>
                    <a:pt x="1523" y="1902"/>
                  </a:lnTo>
                  <a:lnTo>
                    <a:pt x="1536" y="1915"/>
                  </a:lnTo>
                  <a:lnTo>
                    <a:pt x="1547" y="1926"/>
                  </a:lnTo>
                  <a:lnTo>
                    <a:pt x="1555" y="1938"/>
                  </a:lnTo>
                  <a:lnTo>
                    <a:pt x="1562" y="1951"/>
                  </a:lnTo>
                  <a:lnTo>
                    <a:pt x="1565" y="1964"/>
                  </a:lnTo>
                  <a:lnTo>
                    <a:pt x="1566" y="1976"/>
                  </a:lnTo>
                  <a:lnTo>
                    <a:pt x="1564" y="1989"/>
                  </a:lnTo>
                  <a:lnTo>
                    <a:pt x="1557" y="2002"/>
                  </a:lnTo>
                  <a:lnTo>
                    <a:pt x="1549" y="2016"/>
                  </a:lnTo>
                  <a:lnTo>
                    <a:pt x="1536" y="2030"/>
                  </a:lnTo>
                  <a:lnTo>
                    <a:pt x="1538" y="2036"/>
                  </a:lnTo>
                  <a:lnTo>
                    <a:pt x="1540" y="2042"/>
                  </a:lnTo>
                  <a:lnTo>
                    <a:pt x="1543" y="2047"/>
                  </a:lnTo>
                  <a:lnTo>
                    <a:pt x="1545" y="2051"/>
                  </a:lnTo>
                  <a:lnTo>
                    <a:pt x="1548" y="2056"/>
                  </a:lnTo>
                  <a:lnTo>
                    <a:pt x="1549" y="2062"/>
                  </a:lnTo>
                  <a:lnTo>
                    <a:pt x="1550" y="2066"/>
                  </a:lnTo>
                  <a:lnTo>
                    <a:pt x="1550" y="2071"/>
                  </a:lnTo>
                  <a:lnTo>
                    <a:pt x="1548" y="2076"/>
                  </a:lnTo>
                  <a:lnTo>
                    <a:pt x="1545" y="2081"/>
                  </a:lnTo>
                  <a:lnTo>
                    <a:pt x="1499" y="2133"/>
                  </a:lnTo>
                  <a:lnTo>
                    <a:pt x="1453" y="2182"/>
                  </a:lnTo>
                  <a:lnTo>
                    <a:pt x="1406" y="2228"/>
                  </a:lnTo>
                  <a:lnTo>
                    <a:pt x="1359" y="2273"/>
                  </a:lnTo>
                  <a:lnTo>
                    <a:pt x="1311" y="2317"/>
                  </a:lnTo>
                  <a:lnTo>
                    <a:pt x="1263" y="2361"/>
                  </a:lnTo>
                  <a:lnTo>
                    <a:pt x="1215" y="2404"/>
                  </a:lnTo>
                  <a:lnTo>
                    <a:pt x="1168" y="2450"/>
                  </a:lnTo>
                  <a:lnTo>
                    <a:pt x="1121" y="2498"/>
                  </a:lnTo>
                  <a:lnTo>
                    <a:pt x="1075" y="2551"/>
                  </a:lnTo>
                  <a:lnTo>
                    <a:pt x="1019" y="2473"/>
                  </a:lnTo>
                  <a:lnTo>
                    <a:pt x="1013" y="2484"/>
                  </a:lnTo>
                  <a:lnTo>
                    <a:pt x="1008" y="2490"/>
                  </a:lnTo>
                  <a:lnTo>
                    <a:pt x="1002" y="2492"/>
                  </a:lnTo>
                  <a:lnTo>
                    <a:pt x="996" y="2490"/>
                  </a:lnTo>
                  <a:lnTo>
                    <a:pt x="991" y="2485"/>
                  </a:lnTo>
                  <a:lnTo>
                    <a:pt x="986" y="2481"/>
                  </a:lnTo>
                  <a:lnTo>
                    <a:pt x="980" y="2477"/>
                  </a:lnTo>
                  <a:lnTo>
                    <a:pt x="976" y="2475"/>
                  </a:lnTo>
                  <a:lnTo>
                    <a:pt x="972" y="2475"/>
                  </a:lnTo>
                  <a:lnTo>
                    <a:pt x="969" y="2478"/>
                  </a:lnTo>
                  <a:lnTo>
                    <a:pt x="971" y="2477"/>
                  </a:lnTo>
                  <a:lnTo>
                    <a:pt x="973" y="2474"/>
                  </a:lnTo>
                  <a:lnTo>
                    <a:pt x="974" y="2472"/>
                  </a:lnTo>
                  <a:lnTo>
                    <a:pt x="974" y="2468"/>
                  </a:lnTo>
                  <a:lnTo>
                    <a:pt x="974" y="2464"/>
                  </a:lnTo>
                  <a:lnTo>
                    <a:pt x="974" y="2461"/>
                  </a:lnTo>
                  <a:lnTo>
                    <a:pt x="974" y="2457"/>
                  </a:lnTo>
                  <a:lnTo>
                    <a:pt x="973" y="2453"/>
                  </a:lnTo>
                  <a:lnTo>
                    <a:pt x="973" y="2450"/>
                  </a:lnTo>
                  <a:lnTo>
                    <a:pt x="974" y="2446"/>
                  </a:lnTo>
                  <a:lnTo>
                    <a:pt x="960" y="2433"/>
                  </a:lnTo>
                  <a:lnTo>
                    <a:pt x="939" y="2456"/>
                  </a:lnTo>
                  <a:lnTo>
                    <a:pt x="917" y="2475"/>
                  </a:lnTo>
                  <a:lnTo>
                    <a:pt x="896" y="2493"/>
                  </a:lnTo>
                  <a:lnTo>
                    <a:pt x="875" y="2510"/>
                  </a:lnTo>
                  <a:lnTo>
                    <a:pt x="853" y="2525"/>
                  </a:lnTo>
                  <a:lnTo>
                    <a:pt x="831" y="2540"/>
                  </a:lnTo>
                  <a:lnTo>
                    <a:pt x="809" y="2555"/>
                  </a:lnTo>
                  <a:lnTo>
                    <a:pt x="785" y="2570"/>
                  </a:lnTo>
                  <a:lnTo>
                    <a:pt x="762" y="2585"/>
                  </a:lnTo>
                  <a:lnTo>
                    <a:pt x="736" y="2601"/>
                  </a:lnTo>
                  <a:lnTo>
                    <a:pt x="718" y="2601"/>
                  </a:lnTo>
                  <a:lnTo>
                    <a:pt x="718" y="2588"/>
                  </a:lnTo>
                  <a:lnTo>
                    <a:pt x="723" y="2588"/>
                  </a:lnTo>
                  <a:lnTo>
                    <a:pt x="724" y="2586"/>
                  </a:lnTo>
                  <a:lnTo>
                    <a:pt x="724" y="2582"/>
                  </a:lnTo>
                  <a:lnTo>
                    <a:pt x="722" y="2577"/>
                  </a:lnTo>
                  <a:lnTo>
                    <a:pt x="720" y="2572"/>
                  </a:lnTo>
                  <a:lnTo>
                    <a:pt x="717" y="2568"/>
                  </a:lnTo>
                  <a:lnTo>
                    <a:pt x="714" y="2563"/>
                  </a:lnTo>
                  <a:lnTo>
                    <a:pt x="708" y="2561"/>
                  </a:lnTo>
                  <a:lnTo>
                    <a:pt x="703" y="2561"/>
                  </a:lnTo>
                  <a:lnTo>
                    <a:pt x="698" y="2563"/>
                  </a:lnTo>
                  <a:lnTo>
                    <a:pt x="691" y="2569"/>
                  </a:lnTo>
                  <a:lnTo>
                    <a:pt x="585" y="2657"/>
                  </a:lnTo>
                  <a:lnTo>
                    <a:pt x="585" y="2655"/>
                  </a:lnTo>
                  <a:lnTo>
                    <a:pt x="584" y="2654"/>
                  </a:lnTo>
                  <a:lnTo>
                    <a:pt x="584" y="2653"/>
                  </a:lnTo>
                  <a:lnTo>
                    <a:pt x="583" y="2652"/>
                  </a:lnTo>
                  <a:lnTo>
                    <a:pt x="581" y="2651"/>
                  </a:lnTo>
                  <a:lnTo>
                    <a:pt x="580" y="2650"/>
                  </a:lnTo>
                  <a:lnTo>
                    <a:pt x="579" y="2649"/>
                  </a:lnTo>
                  <a:lnTo>
                    <a:pt x="578" y="2648"/>
                  </a:lnTo>
                  <a:lnTo>
                    <a:pt x="577" y="2648"/>
                  </a:lnTo>
                  <a:lnTo>
                    <a:pt x="576" y="2647"/>
                  </a:lnTo>
                  <a:lnTo>
                    <a:pt x="576" y="2650"/>
                  </a:lnTo>
                  <a:lnTo>
                    <a:pt x="574" y="2653"/>
                  </a:lnTo>
                  <a:lnTo>
                    <a:pt x="572" y="2657"/>
                  </a:lnTo>
                  <a:lnTo>
                    <a:pt x="570" y="2661"/>
                  </a:lnTo>
                  <a:lnTo>
                    <a:pt x="567" y="2664"/>
                  </a:lnTo>
                  <a:lnTo>
                    <a:pt x="565" y="2668"/>
                  </a:lnTo>
                  <a:lnTo>
                    <a:pt x="564" y="2672"/>
                  </a:lnTo>
                  <a:lnTo>
                    <a:pt x="564" y="2675"/>
                  </a:lnTo>
                  <a:lnTo>
                    <a:pt x="567" y="2680"/>
                  </a:lnTo>
                  <a:lnTo>
                    <a:pt x="571" y="2684"/>
                  </a:lnTo>
                  <a:lnTo>
                    <a:pt x="570" y="2686"/>
                  </a:lnTo>
                  <a:lnTo>
                    <a:pt x="569" y="2687"/>
                  </a:lnTo>
                  <a:lnTo>
                    <a:pt x="567" y="2688"/>
                  </a:lnTo>
                  <a:lnTo>
                    <a:pt x="565" y="2689"/>
                  </a:lnTo>
                  <a:lnTo>
                    <a:pt x="563" y="2689"/>
                  </a:lnTo>
                  <a:lnTo>
                    <a:pt x="560" y="2689"/>
                  </a:lnTo>
                  <a:lnTo>
                    <a:pt x="558" y="2689"/>
                  </a:lnTo>
                  <a:lnTo>
                    <a:pt x="556" y="2689"/>
                  </a:lnTo>
                  <a:lnTo>
                    <a:pt x="555" y="2689"/>
                  </a:lnTo>
                  <a:lnTo>
                    <a:pt x="553" y="2689"/>
                  </a:lnTo>
                  <a:lnTo>
                    <a:pt x="546" y="2686"/>
                  </a:lnTo>
                  <a:lnTo>
                    <a:pt x="543" y="2682"/>
                  </a:lnTo>
                  <a:lnTo>
                    <a:pt x="542" y="2677"/>
                  </a:lnTo>
                  <a:lnTo>
                    <a:pt x="544" y="2671"/>
                  </a:lnTo>
                  <a:lnTo>
                    <a:pt x="546" y="2666"/>
                  </a:lnTo>
                  <a:lnTo>
                    <a:pt x="549" y="2661"/>
                  </a:lnTo>
                  <a:lnTo>
                    <a:pt x="553" y="2654"/>
                  </a:lnTo>
                  <a:lnTo>
                    <a:pt x="555" y="2649"/>
                  </a:lnTo>
                  <a:lnTo>
                    <a:pt x="555" y="2643"/>
                  </a:lnTo>
                  <a:lnTo>
                    <a:pt x="553" y="2638"/>
                  </a:lnTo>
                  <a:lnTo>
                    <a:pt x="542" y="2654"/>
                  </a:lnTo>
                  <a:lnTo>
                    <a:pt x="529" y="2664"/>
                  </a:lnTo>
                  <a:lnTo>
                    <a:pt x="513" y="2670"/>
                  </a:lnTo>
                  <a:lnTo>
                    <a:pt x="496" y="2673"/>
                  </a:lnTo>
                  <a:lnTo>
                    <a:pt x="478" y="2674"/>
                  </a:lnTo>
                  <a:lnTo>
                    <a:pt x="459" y="2674"/>
                  </a:lnTo>
                  <a:lnTo>
                    <a:pt x="441" y="2674"/>
                  </a:lnTo>
                  <a:lnTo>
                    <a:pt x="423" y="2677"/>
                  </a:lnTo>
                  <a:lnTo>
                    <a:pt x="407" y="2681"/>
                  </a:lnTo>
                  <a:lnTo>
                    <a:pt x="393" y="2689"/>
                  </a:lnTo>
                  <a:lnTo>
                    <a:pt x="315" y="2697"/>
                  </a:lnTo>
                  <a:lnTo>
                    <a:pt x="315" y="2633"/>
                  </a:lnTo>
                  <a:lnTo>
                    <a:pt x="320" y="2633"/>
                  </a:lnTo>
                  <a:lnTo>
                    <a:pt x="329" y="2588"/>
                  </a:lnTo>
                  <a:lnTo>
                    <a:pt x="336" y="2542"/>
                  </a:lnTo>
                  <a:lnTo>
                    <a:pt x="344" y="2495"/>
                  </a:lnTo>
                  <a:lnTo>
                    <a:pt x="353" y="2449"/>
                  </a:lnTo>
                  <a:lnTo>
                    <a:pt x="364" y="2403"/>
                  </a:lnTo>
                  <a:lnTo>
                    <a:pt x="379" y="2361"/>
                  </a:lnTo>
                  <a:lnTo>
                    <a:pt x="398" y="2321"/>
                  </a:lnTo>
                  <a:lnTo>
                    <a:pt x="425" y="2286"/>
                  </a:lnTo>
                  <a:lnTo>
                    <a:pt x="458" y="2255"/>
                  </a:lnTo>
                  <a:lnTo>
                    <a:pt x="499" y="2230"/>
                  </a:lnTo>
                  <a:lnTo>
                    <a:pt x="507" y="2081"/>
                  </a:lnTo>
                  <a:lnTo>
                    <a:pt x="517" y="2071"/>
                  </a:lnTo>
                  <a:lnTo>
                    <a:pt x="528" y="2062"/>
                  </a:lnTo>
                  <a:lnTo>
                    <a:pt x="538" y="2051"/>
                  </a:lnTo>
                  <a:lnTo>
                    <a:pt x="547" y="2042"/>
                  </a:lnTo>
                  <a:lnTo>
                    <a:pt x="557" y="2031"/>
                  </a:lnTo>
                  <a:lnTo>
                    <a:pt x="565" y="2020"/>
                  </a:lnTo>
                  <a:lnTo>
                    <a:pt x="573" y="2008"/>
                  </a:lnTo>
                  <a:lnTo>
                    <a:pt x="579" y="1998"/>
                  </a:lnTo>
                  <a:lnTo>
                    <a:pt x="586" y="1986"/>
                  </a:lnTo>
                  <a:lnTo>
                    <a:pt x="590" y="1974"/>
                  </a:lnTo>
                  <a:lnTo>
                    <a:pt x="617" y="1960"/>
                  </a:lnTo>
                  <a:lnTo>
                    <a:pt x="457" y="1825"/>
                  </a:lnTo>
                  <a:lnTo>
                    <a:pt x="432" y="1824"/>
                  </a:lnTo>
                  <a:lnTo>
                    <a:pt x="409" y="1823"/>
                  </a:lnTo>
                  <a:lnTo>
                    <a:pt x="384" y="1821"/>
                  </a:lnTo>
                  <a:lnTo>
                    <a:pt x="361" y="1817"/>
                  </a:lnTo>
                  <a:lnTo>
                    <a:pt x="336" y="1814"/>
                  </a:lnTo>
                  <a:lnTo>
                    <a:pt x="313" y="1810"/>
                  </a:lnTo>
                  <a:lnTo>
                    <a:pt x="290" y="1805"/>
                  </a:lnTo>
                  <a:lnTo>
                    <a:pt x="268" y="1798"/>
                  </a:lnTo>
                  <a:lnTo>
                    <a:pt x="245" y="1791"/>
                  </a:lnTo>
                  <a:lnTo>
                    <a:pt x="224" y="1782"/>
                  </a:lnTo>
                  <a:lnTo>
                    <a:pt x="217" y="1759"/>
                  </a:lnTo>
                  <a:lnTo>
                    <a:pt x="206" y="1733"/>
                  </a:lnTo>
                  <a:lnTo>
                    <a:pt x="196" y="1708"/>
                  </a:lnTo>
                  <a:lnTo>
                    <a:pt x="187" y="1681"/>
                  </a:lnTo>
                  <a:lnTo>
                    <a:pt x="179" y="1655"/>
                  </a:lnTo>
                  <a:lnTo>
                    <a:pt x="174" y="1629"/>
                  </a:lnTo>
                  <a:lnTo>
                    <a:pt x="174" y="1603"/>
                  </a:lnTo>
                  <a:lnTo>
                    <a:pt x="179" y="1577"/>
                  </a:lnTo>
                  <a:lnTo>
                    <a:pt x="191" y="1554"/>
                  </a:lnTo>
                  <a:lnTo>
                    <a:pt x="211" y="1531"/>
                  </a:lnTo>
                  <a:lnTo>
                    <a:pt x="204" y="1516"/>
                  </a:lnTo>
                  <a:lnTo>
                    <a:pt x="200" y="1502"/>
                  </a:lnTo>
                  <a:lnTo>
                    <a:pt x="199" y="1488"/>
                  </a:lnTo>
                  <a:lnTo>
                    <a:pt x="200" y="1474"/>
                  </a:lnTo>
                  <a:lnTo>
                    <a:pt x="201" y="1460"/>
                  </a:lnTo>
                  <a:lnTo>
                    <a:pt x="203" y="1446"/>
                  </a:lnTo>
                  <a:lnTo>
                    <a:pt x="204" y="1432"/>
                  </a:lnTo>
                  <a:lnTo>
                    <a:pt x="203" y="1418"/>
                  </a:lnTo>
                  <a:lnTo>
                    <a:pt x="200" y="1404"/>
                  </a:lnTo>
                  <a:lnTo>
                    <a:pt x="192" y="1389"/>
                  </a:lnTo>
                  <a:lnTo>
                    <a:pt x="187" y="1398"/>
                  </a:lnTo>
                  <a:lnTo>
                    <a:pt x="180" y="1397"/>
                  </a:lnTo>
                  <a:lnTo>
                    <a:pt x="173" y="1394"/>
                  </a:lnTo>
                  <a:lnTo>
                    <a:pt x="165" y="1388"/>
                  </a:lnTo>
                  <a:lnTo>
                    <a:pt x="158" y="1381"/>
                  </a:lnTo>
                  <a:lnTo>
                    <a:pt x="152" y="1372"/>
                  </a:lnTo>
                  <a:lnTo>
                    <a:pt x="144" y="1364"/>
                  </a:lnTo>
                  <a:lnTo>
                    <a:pt x="139" y="1353"/>
                  </a:lnTo>
                  <a:lnTo>
                    <a:pt x="132" y="1344"/>
                  </a:lnTo>
                  <a:lnTo>
                    <a:pt x="128" y="1334"/>
                  </a:lnTo>
                  <a:lnTo>
                    <a:pt x="123" y="1325"/>
                  </a:lnTo>
                  <a:lnTo>
                    <a:pt x="123" y="1313"/>
                  </a:lnTo>
                  <a:lnTo>
                    <a:pt x="125" y="1302"/>
                  </a:lnTo>
                  <a:lnTo>
                    <a:pt x="128" y="1291"/>
                  </a:lnTo>
                  <a:lnTo>
                    <a:pt x="132" y="1282"/>
                  </a:lnTo>
                  <a:lnTo>
                    <a:pt x="138" y="1274"/>
                  </a:lnTo>
                  <a:lnTo>
                    <a:pt x="145" y="1266"/>
                  </a:lnTo>
                  <a:lnTo>
                    <a:pt x="153" y="1259"/>
                  </a:lnTo>
                  <a:lnTo>
                    <a:pt x="161" y="1252"/>
                  </a:lnTo>
                  <a:lnTo>
                    <a:pt x="170" y="1245"/>
                  </a:lnTo>
                  <a:lnTo>
                    <a:pt x="179" y="1238"/>
                  </a:lnTo>
                  <a:lnTo>
                    <a:pt x="170" y="1226"/>
                  </a:lnTo>
                  <a:lnTo>
                    <a:pt x="159" y="1213"/>
                  </a:lnTo>
                  <a:lnTo>
                    <a:pt x="148" y="1201"/>
                  </a:lnTo>
                  <a:lnTo>
                    <a:pt x="138" y="1187"/>
                  </a:lnTo>
                  <a:lnTo>
                    <a:pt x="127" y="1174"/>
                  </a:lnTo>
                  <a:lnTo>
                    <a:pt x="115" y="1160"/>
                  </a:lnTo>
                  <a:lnTo>
                    <a:pt x="105" y="1147"/>
                  </a:lnTo>
                  <a:lnTo>
                    <a:pt x="94" y="1135"/>
                  </a:lnTo>
                  <a:lnTo>
                    <a:pt x="83" y="1125"/>
                  </a:lnTo>
                  <a:lnTo>
                    <a:pt x="73" y="1115"/>
                  </a:lnTo>
                  <a:lnTo>
                    <a:pt x="65" y="1097"/>
                  </a:lnTo>
                  <a:lnTo>
                    <a:pt x="57" y="1079"/>
                  </a:lnTo>
                  <a:lnTo>
                    <a:pt x="49" y="1060"/>
                  </a:lnTo>
                  <a:lnTo>
                    <a:pt x="42" y="1042"/>
                  </a:lnTo>
                  <a:lnTo>
                    <a:pt x="35" y="1022"/>
                  </a:lnTo>
                  <a:lnTo>
                    <a:pt x="29" y="1003"/>
                  </a:lnTo>
                  <a:lnTo>
                    <a:pt x="26" y="983"/>
                  </a:lnTo>
                  <a:lnTo>
                    <a:pt x="24" y="962"/>
                  </a:lnTo>
                  <a:lnTo>
                    <a:pt x="24" y="940"/>
                  </a:lnTo>
                  <a:lnTo>
                    <a:pt x="27" y="918"/>
                  </a:lnTo>
                  <a:lnTo>
                    <a:pt x="16" y="915"/>
                  </a:lnTo>
                  <a:lnTo>
                    <a:pt x="8" y="908"/>
                  </a:lnTo>
                  <a:lnTo>
                    <a:pt x="3" y="902"/>
                  </a:lnTo>
                  <a:lnTo>
                    <a:pt x="0" y="892"/>
                  </a:lnTo>
                  <a:lnTo>
                    <a:pt x="0" y="883"/>
                  </a:lnTo>
                  <a:lnTo>
                    <a:pt x="0" y="873"/>
                  </a:lnTo>
                  <a:lnTo>
                    <a:pt x="1" y="862"/>
                  </a:lnTo>
                  <a:lnTo>
                    <a:pt x="2" y="852"/>
                  </a:lnTo>
                  <a:lnTo>
                    <a:pt x="2" y="842"/>
                  </a:lnTo>
                  <a:lnTo>
                    <a:pt x="0" y="832"/>
                  </a:lnTo>
                  <a:lnTo>
                    <a:pt x="21" y="825"/>
                  </a:lnTo>
                  <a:lnTo>
                    <a:pt x="45" y="820"/>
                  </a:lnTo>
                  <a:lnTo>
                    <a:pt x="71" y="815"/>
                  </a:lnTo>
                  <a:lnTo>
                    <a:pt x="96" y="810"/>
                  </a:lnTo>
                  <a:lnTo>
                    <a:pt x="121" y="804"/>
                  </a:lnTo>
                  <a:lnTo>
                    <a:pt x="142" y="796"/>
                  </a:lnTo>
                  <a:lnTo>
                    <a:pt x="160" y="784"/>
                  </a:lnTo>
                  <a:lnTo>
                    <a:pt x="172" y="771"/>
                  </a:lnTo>
                  <a:lnTo>
                    <a:pt x="177" y="750"/>
                  </a:lnTo>
                  <a:lnTo>
                    <a:pt x="174" y="726"/>
                  </a:lnTo>
                  <a:lnTo>
                    <a:pt x="169" y="716"/>
                  </a:lnTo>
                  <a:lnTo>
                    <a:pt x="162" y="705"/>
                  </a:lnTo>
                  <a:lnTo>
                    <a:pt x="157" y="695"/>
                  </a:lnTo>
                  <a:lnTo>
                    <a:pt x="152" y="683"/>
                  </a:lnTo>
                  <a:lnTo>
                    <a:pt x="146" y="671"/>
                  </a:lnTo>
                  <a:lnTo>
                    <a:pt x="143" y="658"/>
                  </a:lnTo>
                  <a:lnTo>
                    <a:pt x="142" y="646"/>
                  </a:lnTo>
                  <a:lnTo>
                    <a:pt x="143" y="633"/>
                  </a:lnTo>
                  <a:lnTo>
                    <a:pt x="147" y="620"/>
                  </a:lnTo>
                  <a:lnTo>
                    <a:pt x="155" y="608"/>
                  </a:lnTo>
                  <a:lnTo>
                    <a:pt x="174" y="588"/>
                  </a:lnTo>
                  <a:lnTo>
                    <a:pt x="190" y="566"/>
                  </a:lnTo>
                  <a:lnTo>
                    <a:pt x="203" y="541"/>
                  </a:lnTo>
                  <a:lnTo>
                    <a:pt x="212" y="515"/>
                  </a:lnTo>
                  <a:lnTo>
                    <a:pt x="222" y="488"/>
                  </a:lnTo>
                  <a:lnTo>
                    <a:pt x="229" y="459"/>
                  </a:lnTo>
                  <a:lnTo>
                    <a:pt x="238" y="430"/>
                  </a:lnTo>
                  <a:lnTo>
                    <a:pt x="245" y="402"/>
                  </a:lnTo>
                  <a:lnTo>
                    <a:pt x="254" y="374"/>
                  </a:lnTo>
                  <a:lnTo>
                    <a:pt x="265" y="347"/>
                  </a:lnTo>
                  <a:lnTo>
                    <a:pt x="302" y="280"/>
                  </a:lnTo>
                  <a:lnTo>
                    <a:pt x="347" y="220"/>
                  </a:lnTo>
                  <a:lnTo>
                    <a:pt x="397" y="166"/>
                  </a:lnTo>
                  <a:lnTo>
                    <a:pt x="453" y="121"/>
                  </a:lnTo>
                  <a:lnTo>
                    <a:pt x="514" y="81"/>
                  </a:lnTo>
                  <a:lnTo>
                    <a:pt x="579" y="50"/>
                  </a:lnTo>
                  <a:lnTo>
                    <a:pt x="648" y="26"/>
                  </a:lnTo>
                  <a:lnTo>
                    <a:pt x="719" y="10"/>
                  </a:lnTo>
                  <a:lnTo>
                    <a:pt x="792" y="1"/>
                  </a:lnTo>
                  <a:lnTo>
                    <a:pt x="864" y="0"/>
                  </a:lnTo>
                  <a:lnTo>
                    <a:pt x="937" y="5"/>
                  </a:lnTo>
                  <a:lnTo>
                    <a:pt x="1008" y="12"/>
                  </a:lnTo>
                  <a:lnTo>
                    <a:pt x="1080" y="22"/>
                  </a:lnTo>
                  <a:lnTo>
                    <a:pt x="1150" y="35"/>
                  </a:lnTo>
                  <a:lnTo>
                    <a:pt x="1217" y="54"/>
                  </a:lnTo>
                  <a:lnTo>
                    <a:pt x="1281" y="78"/>
                  </a:lnTo>
                  <a:lnTo>
                    <a:pt x="1341" y="110"/>
                  </a:lnTo>
                  <a:lnTo>
                    <a:pt x="1396" y="149"/>
                  </a:lnTo>
                  <a:lnTo>
                    <a:pt x="1444" y="197"/>
                  </a:lnTo>
                  <a:lnTo>
                    <a:pt x="1486" y="256"/>
                  </a:lnTo>
                  <a:lnTo>
                    <a:pt x="1486" y="256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B2D333F9-04D7-BA4F-878A-D988526D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783"/>
              <a:ext cx="695" cy="469"/>
            </a:xfrm>
            <a:custGeom>
              <a:avLst/>
              <a:gdLst/>
              <a:ahLst/>
              <a:cxnLst>
                <a:cxn ang="0">
                  <a:pos x="1333" y="380"/>
                </a:cxn>
                <a:cxn ang="0">
                  <a:pos x="1387" y="550"/>
                </a:cxn>
                <a:cxn ang="0">
                  <a:pos x="1371" y="542"/>
                </a:cxn>
                <a:cxn ang="0">
                  <a:pos x="1367" y="514"/>
                </a:cxn>
                <a:cxn ang="0">
                  <a:pos x="1329" y="484"/>
                </a:cxn>
                <a:cxn ang="0">
                  <a:pos x="1248" y="469"/>
                </a:cxn>
                <a:cxn ang="0">
                  <a:pos x="1181" y="467"/>
                </a:cxn>
                <a:cxn ang="0">
                  <a:pos x="1194" y="463"/>
                </a:cxn>
                <a:cxn ang="0">
                  <a:pos x="1138" y="448"/>
                </a:cxn>
                <a:cxn ang="0">
                  <a:pos x="964" y="448"/>
                </a:cxn>
                <a:cxn ang="0">
                  <a:pos x="927" y="428"/>
                </a:cxn>
                <a:cxn ang="0">
                  <a:pos x="786" y="446"/>
                </a:cxn>
                <a:cxn ang="0">
                  <a:pos x="740" y="467"/>
                </a:cxn>
                <a:cxn ang="0">
                  <a:pos x="752" y="505"/>
                </a:cxn>
                <a:cxn ang="0">
                  <a:pos x="797" y="484"/>
                </a:cxn>
                <a:cxn ang="0">
                  <a:pos x="797" y="496"/>
                </a:cxn>
                <a:cxn ang="0">
                  <a:pos x="745" y="526"/>
                </a:cxn>
                <a:cxn ang="0">
                  <a:pos x="764" y="558"/>
                </a:cxn>
                <a:cxn ang="0">
                  <a:pos x="745" y="573"/>
                </a:cxn>
                <a:cxn ang="0">
                  <a:pos x="738" y="588"/>
                </a:cxn>
                <a:cxn ang="0">
                  <a:pos x="745" y="605"/>
                </a:cxn>
                <a:cxn ang="0">
                  <a:pos x="740" y="638"/>
                </a:cxn>
                <a:cxn ang="0">
                  <a:pos x="755" y="657"/>
                </a:cxn>
                <a:cxn ang="0">
                  <a:pos x="725" y="659"/>
                </a:cxn>
                <a:cxn ang="0">
                  <a:pos x="728" y="670"/>
                </a:cxn>
                <a:cxn ang="0">
                  <a:pos x="745" y="669"/>
                </a:cxn>
                <a:cxn ang="0">
                  <a:pos x="719" y="684"/>
                </a:cxn>
                <a:cxn ang="0">
                  <a:pos x="725" y="720"/>
                </a:cxn>
                <a:cxn ang="0">
                  <a:pos x="752" y="729"/>
                </a:cxn>
                <a:cxn ang="0">
                  <a:pos x="747" y="728"/>
                </a:cxn>
                <a:cxn ang="0">
                  <a:pos x="723" y="733"/>
                </a:cxn>
                <a:cxn ang="0">
                  <a:pos x="748" y="747"/>
                </a:cxn>
                <a:cxn ang="0">
                  <a:pos x="819" y="765"/>
                </a:cxn>
                <a:cxn ang="0">
                  <a:pos x="812" y="802"/>
                </a:cxn>
                <a:cxn ang="0">
                  <a:pos x="842" y="795"/>
                </a:cxn>
                <a:cxn ang="0">
                  <a:pos x="794" y="812"/>
                </a:cxn>
                <a:cxn ang="0">
                  <a:pos x="799" y="837"/>
                </a:cxn>
                <a:cxn ang="0">
                  <a:pos x="844" y="819"/>
                </a:cxn>
                <a:cxn ang="0">
                  <a:pos x="796" y="840"/>
                </a:cxn>
                <a:cxn ang="0">
                  <a:pos x="752" y="873"/>
                </a:cxn>
                <a:cxn ang="0">
                  <a:pos x="793" y="867"/>
                </a:cxn>
                <a:cxn ang="0">
                  <a:pos x="709" y="891"/>
                </a:cxn>
                <a:cxn ang="0">
                  <a:pos x="494" y="936"/>
                </a:cxn>
                <a:cxn ang="0">
                  <a:pos x="169" y="851"/>
                </a:cxn>
                <a:cxn ang="0">
                  <a:pos x="115" y="829"/>
                </a:cxn>
                <a:cxn ang="0">
                  <a:pos x="104" y="759"/>
                </a:cxn>
                <a:cxn ang="0">
                  <a:pos x="111" y="710"/>
                </a:cxn>
                <a:cxn ang="0">
                  <a:pos x="104" y="696"/>
                </a:cxn>
                <a:cxn ang="0">
                  <a:pos x="77" y="730"/>
                </a:cxn>
                <a:cxn ang="0">
                  <a:pos x="19" y="746"/>
                </a:cxn>
                <a:cxn ang="0">
                  <a:pos x="48" y="726"/>
                </a:cxn>
                <a:cxn ang="0">
                  <a:pos x="71" y="711"/>
                </a:cxn>
                <a:cxn ang="0">
                  <a:pos x="94" y="659"/>
                </a:cxn>
                <a:cxn ang="0">
                  <a:pos x="59" y="645"/>
                </a:cxn>
                <a:cxn ang="0">
                  <a:pos x="8" y="605"/>
                </a:cxn>
                <a:cxn ang="0">
                  <a:pos x="79" y="381"/>
                </a:cxn>
                <a:cxn ang="0">
                  <a:pos x="273" y="111"/>
                </a:cxn>
                <a:cxn ang="0">
                  <a:pos x="872" y="20"/>
                </a:cxn>
              </a:cxnLst>
              <a:rect l="0" t="0" r="r" b="b"/>
              <a:pathLst>
                <a:path w="1390" h="938">
                  <a:moveTo>
                    <a:pt x="1248" y="221"/>
                  </a:moveTo>
                  <a:lnTo>
                    <a:pt x="1266" y="254"/>
                  </a:lnTo>
                  <a:lnTo>
                    <a:pt x="1283" y="286"/>
                  </a:lnTo>
                  <a:lnTo>
                    <a:pt x="1300" y="317"/>
                  </a:lnTo>
                  <a:lnTo>
                    <a:pt x="1317" y="349"/>
                  </a:lnTo>
                  <a:lnTo>
                    <a:pt x="1333" y="380"/>
                  </a:lnTo>
                  <a:lnTo>
                    <a:pt x="1347" y="412"/>
                  </a:lnTo>
                  <a:lnTo>
                    <a:pt x="1361" y="444"/>
                  </a:lnTo>
                  <a:lnTo>
                    <a:pt x="1373" y="477"/>
                  </a:lnTo>
                  <a:lnTo>
                    <a:pt x="1383" y="512"/>
                  </a:lnTo>
                  <a:lnTo>
                    <a:pt x="1390" y="549"/>
                  </a:lnTo>
                  <a:lnTo>
                    <a:pt x="1387" y="550"/>
                  </a:lnTo>
                  <a:lnTo>
                    <a:pt x="1384" y="551"/>
                  </a:lnTo>
                  <a:lnTo>
                    <a:pt x="1381" y="550"/>
                  </a:lnTo>
                  <a:lnTo>
                    <a:pt x="1378" y="549"/>
                  </a:lnTo>
                  <a:lnTo>
                    <a:pt x="1375" y="547"/>
                  </a:lnTo>
                  <a:lnTo>
                    <a:pt x="1373" y="544"/>
                  </a:lnTo>
                  <a:lnTo>
                    <a:pt x="1371" y="542"/>
                  </a:lnTo>
                  <a:lnTo>
                    <a:pt x="1368" y="540"/>
                  </a:lnTo>
                  <a:lnTo>
                    <a:pt x="1365" y="538"/>
                  </a:lnTo>
                  <a:lnTo>
                    <a:pt x="1363" y="536"/>
                  </a:lnTo>
                  <a:lnTo>
                    <a:pt x="1369" y="527"/>
                  </a:lnTo>
                  <a:lnTo>
                    <a:pt x="1369" y="520"/>
                  </a:lnTo>
                  <a:lnTo>
                    <a:pt x="1367" y="514"/>
                  </a:lnTo>
                  <a:lnTo>
                    <a:pt x="1362" y="508"/>
                  </a:lnTo>
                  <a:lnTo>
                    <a:pt x="1356" y="504"/>
                  </a:lnTo>
                  <a:lnTo>
                    <a:pt x="1348" y="499"/>
                  </a:lnTo>
                  <a:lnTo>
                    <a:pt x="1341" y="494"/>
                  </a:lnTo>
                  <a:lnTo>
                    <a:pt x="1335" y="489"/>
                  </a:lnTo>
                  <a:lnTo>
                    <a:pt x="1329" y="484"/>
                  </a:lnTo>
                  <a:lnTo>
                    <a:pt x="1326" y="477"/>
                  </a:lnTo>
                  <a:lnTo>
                    <a:pt x="1312" y="476"/>
                  </a:lnTo>
                  <a:lnTo>
                    <a:pt x="1297" y="474"/>
                  </a:lnTo>
                  <a:lnTo>
                    <a:pt x="1281" y="473"/>
                  </a:lnTo>
                  <a:lnTo>
                    <a:pt x="1265" y="471"/>
                  </a:lnTo>
                  <a:lnTo>
                    <a:pt x="1248" y="469"/>
                  </a:lnTo>
                  <a:lnTo>
                    <a:pt x="1232" y="468"/>
                  </a:lnTo>
                  <a:lnTo>
                    <a:pt x="1217" y="466"/>
                  </a:lnTo>
                  <a:lnTo>
                    <a:pt x="1202" y="466"/>
                  </a:lnTo>
                  <a:lnTo>
                    <a:pt x="1189" y="466"/>
                  </a:lnTo>
                  <a:lnTo>
                    <a:pt x="1179" y="467"/>
                  </a:lnTo>
                  <a:lnTo>
                    <a:pt x="1181" y="467"/>
                  </a:lnTo>
                  <a:lnTo>
                    <a:pt x="1183" y="467"/>
                  </a:lnTo>
                  <a:lnTo>
                    <a:pt x="1185" y="467"/>
                  </a:lnTo>
                  <a:lnTo>
                    <a:pt x="1187" y="466"/>
                  </a:lnTo>
                  <a:lnTo>
                    <a:pt x="1189" y="466"/>
                  </a:lnTo>
                  <a:lnTo>
                    <a:pt x="1192" y="464"/>
                  </a:lnTo>
                  <a:lnTo>
                    <a:pt x="1194" y="463"/>
                  </a:lnTo>
                  <a:lnTo>
                    <a:pt x="1196" y="462"/>
                  </a:lnTo>
                  <a:lnTo>
                    <a:pt x="1197" y="460"/>
                  </a:lnTo>
                  <a:lnTo>
                    <a:pt x="1198" y="458"/>
                  </a:lnTo>
                  <a:lnTo>
                    <a:pt x="1198" y="453"/>
                  </a:lnTo>
                  <a:lnTo>
                    <a:pt x="1168" y="451"/>
                  </a:lnTo>
                  <a:lnTo>
                    <a:pt x="1138" y="448"/>
                  </a:lnTo>
                  <a:lnTo>
                    <a:pt x="1109" y="446"/>
                  </a:lnTo>
                  <a:lnTo>
                    <a:pt x="1080" y="445"/>
                  </a:lnTo>
                  <a:lnTo>
                    <a:pt x="1051" y="445"/>
                  </a:lnTo>
                  <a:lnTo>
                    <a:pt x="1022" y="445"/>
                  </a:lnTo>
                  <a:lnTo>
                    <a:pt x="993" y="446"/>
                  </a:lnTo>
                  <a:lnTo>
                    <a:pt x="964" y="448"/>
                  </a:lnTo>
                  <a:lnTo>
                    <a:pt x="935" y="451"/>
                  </a:lnTo>
                  <a:lnTo>
                    <a:pt x="905" y="453"/>
                  </a:lnTo>
                  <a:lnTo>
                    <a:pt x="1006" y="435"/>
                  </a:lnTo>
                  <a:lnTo>
                    <a:pt x="978" y="429"/>
                  </a:lnTo>
                  <a:lnTo>
                    <a:pt x="953" y="427"/>
                  </a:lnTo>
                  <a:lnTo>
                    <a:pt x="927" y="428"/>
                  </a:lnTo>
                  <a:lnTo>
                    <a:pt x="903" y="430"/>
                  </a:lnTo>
                  <a:lnTo>
                    <a:pt x="879" y="433"/>
                  </a:lnTo>
                  <a:lnTo>
                    <a:pt x="856" y="438"/>
                  </a:lnTo>
                  <a:lnTo>
                    <a:pt x="832" y="442"/>
                  </a:lnTo>
                  <a:lnTo>
                    <a:pt x="809" y="445"/>
                  </a:lnTo>
                  <a:lnTo>
                    <a:pt x="786" y="446"/>
                  </a:lnTo>
                  <a:lnTo>
                    <a:pt x="763" y="445"/>
                  </a:lnTo>
                  <a:lnTo>
                    <a:pt x="757" y="448"/>
                  </a:lnTo>
                  <a:lnTo>
                    <a:pt x="751" y="452"/>
                  </a:lnTo>
                  <a:lnTo>
                    <a:pt x="747" y="456"/>
                  </a:lnTo>
                  <a:lnTo>
                    <a:pt x="743" y="461"/>
                  </a:lnTo>
                  <a:lnTo>
                    <a:pt x="740" y="467"/>
                  </a:lnTo>
                  <a:lnTo>
                    <a:pt x="738" y="473"/>
                  </a:lnTo>
                  <a:lnTo>
                    <a:pt x="737" y="479"/>
                  </a:lnTo>
                  <a:lnTo>
                    <a:pt x="738" y="486"/>
                  </a:lnTo>
                  <a:lnTo>
                    <a:pt x="740" y="492"/>
                  </a:lnTo>
                  <a:lnTo>
                    <a:pt x="745" y="499"/>
                  </a:lnTo>
                  <a:lnTo>
                    <a:pt x="752" y="505"/>
                  </a:lnTo>
                  <a:lnTo>
                    <a:pt x="760" y="507"/>
                  </a:lnTo>
                  <a:lnTo>
                    <a:pt x="767" y="505"/>
                  </a:lnTo>
                  <a:lnTo>
                    <a:pt x="773" y="501"/>
                  </a:lnTo>
                  <a:lnTo>
                    <a:pt x="781" y="494"/>
                  </a:lnTo>
                  <a:lnTo>
                    <a:pt x="788" y="489"/>
                  </a:lnTo>
                  <a:lnTo>
                    <a:pt x="797" y="484"/>
                  </a:lnTo>
                  <a:lnTo>
                    <a:pt x="805" y="480"/>
                  </a:lnTo>
                  <a:lnTo>
                    <a:pt x="816" y="480"/>
                  </a:lnTo>
                  <a:lnTo>
                    <a:pt x="827" y="485"/>
                  </a:lnTo>
                  <a:lnTo>
                    <a:pt x="819" y="491"/>
                  </a:lnTo>
                  <a:lnTo>
                    <a:pt x="810" y="494"/>
                  </a:lnTo>
                  <a:lnTo>
                    <a:pt x="797" y="496"/>
                  </a:lnTo>
                  <a:lnTo>
                    <a:pt x="784" y="499"/>
                  </a:lnTo>
                  <a:lnTo>
                    <a:pt x="771" y="500"/>
                  </a:lnTo>
                  <a:lnTo>
                    <a:pt x="761" y="503"/>
                  </a:lnTo>
                  <a:lnTo>
                    <a:pt x="751" y="508"/>
                  </a:lnTo>
                  <a:lnTo>
                    <a:pt x="746" y="515"/>
                  </a:lnTo>
                  <a:lnTo>
                    <a:pt x="745" y="526"/>
                  </a:lnTo>
                  <a:lnTo>
                    <a:pt x="750" y="541"/>
                  </a:lnTo>
                  <a:lnTo>
                    <a:pt x="768" y="541"/>
                  </a:lnTo>
                  <a:lnTo>
                    <a:pt x="768" y="549"/>
                  </a:lnTo>
                  <a:lnTo>
                    <a:pt x="767" y="553"/>
                  </a:lnTo>
                  <a:lnTo>
                    <a:pt x="765" y="556"/>
                  </a:lnTo>
                  <a:lnTo>
                    <a:pt x="764" y="558"/>
                  </a:lnTo>
                  <a:lnTo>
                    <a:pt x="762" y="559"/>
                  </a:lnTo>
                  <a:lnTo>
                    <a:pt x="760" y="560"/>
                  </a:lnTo>
                  <a:lnTo>
                    <a:pt x="756" y="562"/>
                  </a:lnTo>
                  <a:lnTo>
                    <a:pt x="753" y="564"/>
                  </a:lnTo>
                  <a:lnTo>
                    <a:pt x="749" y="567"/>
                  </a:lnTo>
                  <a:lnTo>
                    <a:pt x="745" y="573"/>
                  </a:lnTo>
                  <a:lnTo>
                    <a:pt x="777" y="573"/>
                  </a:lnTo>
                  <a:lnTo>
                    <a:pt x="772" y="580"/>
                  </a:lnTo>
                  <a:lnTo>
                    <a:pt x="766" y="584"/>
                  </a:lnTo>
                  <a:lnTo>
                    <a:pt x="756" y="586"/>
                  </a:lnTo>
                  <a:lnTo>
                    <a:pt x="748" y="587"/>
                  </a:lnTo>
                  <a:lnTo>
                    <a:pt x="738" y="588"/>
                  </a:lnTo>
                  <a:lnTo>
                    <a:pt x="731" y="589"/>
                  </a:lnTo>
                  <a:lnTo>
                    <a:pt x="727" y="591"/>
                  </a:lnTo>
                  <a:lnTo>
                    <a:pt x="724" y="597"/>
                  </a:lnTo>
                  <a:lnTo>
                    <a:pt x="728" y="603"/>
                  </a:lnTo>
                  <a:lnTo>
                    <a:pt x="736" y="613"/>
                  </a:lnTo>
                  <a:lnTo>
                    <a:pt x="745" y="605"/>
                  </a:lnTo>
                  <a:lnTo>
                    <a:pt x="746" y="609"/>
                  </a:lnTo>
                  <a:lnTo>
                    <a:pt x="746" y="613"/>
                  </a:lnTo>
                  <a:lnTo>
                    <a:pt x="744" y="619"/>
                  </a:lnTo>
                  <a:lnTo>
                    <a:pt x="743" y="626"/>
                  </a:lnTo>
                  <a:lnTo>
                    <a:pt x="740" y="632"/>
                  </a:lnTo>
                  <a:lnTo>
                    <a:pt x="740" y="638"/>
                  </a:lnTo>
                  <a:lnTo>
                    <a:pt x="741" y="644"/>
                  </a:lnTo>
                  <a:lnTo>
                    <a:pt x="746" y="648"/>
                  </a:lnTo>
                  <a:lnTo>
                    <a:pt x="752" y="650"/>
                  </a:lnTo>
                  <a:lnTo>
                    <a:pt x="763" y="650"/>
                  </a:lnTo>
                  <a:lnTo>
                    <a:pt x="760" y="654"/>
                  </a:lnTo>
                  <a:lnTo>
                    <a:pt x="755" y="657"/>
                  </a:lnTo>
                  <a:lnTo>
                    <a:pt x="751" y="658"/>
                  </a:lnTo>
                  <a:lnTo>
                    <a:pt x="746" y="659"/>
                  </a:lnTo>
                  <a:lnTo>
                    <a:pt x="740" y="659"/>
                  </a:lnTo>
                  <a:lnTo>
                    <a:pt x="735" y="658"/>
                  </a:lnTo>
                  <a:lnTo>
                    <a:pt x="731" y="659"/>
                  </a:lnTo>
                  <a:lnTo>
                    <a:pt x="725" y="659"/>
                  </a:lnTo>
                  <a:lnTo>
                    <a:pt x="721" y="661"/>
                  </a:lnTo>
                  <a:lnTo>
                    <a:pt x="718" y="664"/>
                  </a:lnTo>
                  <a:lnTo>
                    <a:pt x="720" y="666"/>
                  </a:lnTo>
                  <a:lnTo>
                    <a:pt x="722" y="668"/>
                  </a:lnTo>
                  <a:lnTo>
                    <a:pt x="724" y="669"/>
                  </a:lnTo>
                  <a:lnTo>
                    <a:pt x="728" y="670"/>
                  </a:lnTo>
                  <a:lnTo>
                    <a:pt x="730" y="670"/>
                  </a:lnTo>
                  <a:lnTo>
                    <a:pt x="733" y="670"/>
                  </a:lnTo>
                  <a:lnTo>
                    <a:pt x="736" y="670"/>
                  </a:lnTo>
                  <a:lnTo>
                    <a:pt x="739" y="669"/>
                  </a:lnTo>
                  <a:lnTo>
                    <a:pt x="743" y="669"/>
                  </a:lnTo>
                  <a:lnTo>
                    <a:pt x="745" y="669"/>
                  </a:lnTo>
                  <a:lnTo>
                    <a:pt x="738" y="668"/>
                  </a:lnTo>
                  <a:lnTo>
                    <a:pt x="733" y="668"/>
                  </a:lnTo>
                  <a:lnTo>
                    <a:pt x="729" y="670"/>
                  </a:lnTo>
                  <a:lnTo>
                    <a:pt x="724" y="674"/>
                  </a:lnTo>
                  <a:lnTo>
                    <a:pt x="721" y="679"/>
                  </a:lnTo>
                  <a:lnTo>
                    <a:pt x="719" y="684"/>
                  </a:lnTo>
                  <a:lnTo>
                    <a:pt x="717" y="692"/>
                  </a:lnTo>
                  <a:lnTo>
                    <a:pt x="717" y="699"/>
                  </a:lnTo>
                  <a:lnTo>
                    <a:pt x="717" y="707"/>
                  </a:lnTo>
                  <a:lnTo>
                    <a:pt x="718" y="714"/>
                  </a:lnTo>
                  <a:lnTo>
                    <a:pt x="722" y="717"/>
                  </a:lnTo>
                  <a:lnTo>
                    <a:pt x="725" y="720"/>
                  </a:lnTo>
                  <a:lnTo>
                    <a:pt x="730" y="722"/>
                  </a:lnTo>
                  <a:lnTo>
                    <a:pt x="734" y="724"/>
                  </a:lnTo>
                  <a:lnTo>
                    <a:pt x="738" y="726"/>
                  </a:lnTo>
                  <a:lnTo>
                    <a:pt x="743" y="728"/>
                  </a:lnTo>
                  <a:lnTo>
                    <a:pt x="748" y="729"/>
                  </a:lnTo>
                  <a:lnTo>
                    <a:pt x="752" y="729"/>
                  </a:lnTo>
                  <a:lnTo>
                    <a:pt x="757" y="729"/>
                  </a:lnTo>
                  <a:lnTo>
                    <a:pt x="763" y="728"/>
                  </a:lnTo>
                  <a:lnTo>
                    <a:pt x="760" y="728"/>
                  </a:lnTo>
                  <a:lnTo>
                    <a:pt x="755" y="728"/>
                  </a:lnTo>
                  <a:lnTo>
                    <a:pt x="751" y="728"/>
                  </a:lnTo>
                  <a:lnTo>
                    <a:pt x="747" y="728"/>
                  </a:lnTo>
                  <a:lnTo>
                    <a:pt x="743" y="728"/>
                  </a:lnTo>
                  <a:lnTo>
                    <a:pt x="738" y="728"/>
                  </a:lnTo>
                  <a:lnTo>
                    <a:pt x="734" y="728"/>
                  </a:lnTo>
                  <a:lnTo>
                    <a:pt x="730" y="729"/>
                  </a:lnTo>
                  <a:lnTo>
                    <a:pt x="727" y="730"/>
                  </a:lnTo>
                  <a:lnTo>
                    <a:pt x="723" y="733"/>
                  </a:lnTo>
                  <a:lnTo>
                    <a:pt x="728" y="736"/>
                  </a:lnTo>
                  <a:lnTo>
                    <a:pt x="732" y="738"/>
                  </a:lnTo>
                  <a:lnTo>
                    <a:pt x="736" y="740"/>
                  </a:lnTo>
                  <a:lnTo>
                    <a:pt x="740" y="742"/>
                  </a:lnTo>
                  <a:lnTo>
                    <a:pt x="745" y="745"/>
                  </a:lnTo>
                  <a:lnTo>
                    <a:pt x="748" y="747"/>
                  </a:lnTo>
                  <a:lnTo>
                    <a:pt x="752" y="749"/>
                  </a:lnTo>
                  <a:lnTo>
                    <a:pt x="756" y="753"/>
                  </a:lnTo>
                  <a:lnTo>
                    <a:pt x="760" y="756"/>
                  </a:lnTo>
                  <a:lnTo>
                    <a:pt x="763" y="760"/>
                  </a:lnTo>
                  <a:lnTo>
                    <a:pt x="755" y="778"/>
                  </a:lnTo>
                  <a:lnTo>
                    <a:pt x="819" y="765"/>
                  </a:lnTo>
                  <a:lnTo>
                    <a:pt x="782" y="778"/>
                  </a:lnTo>
                  <a:lnTo>
                    <a:pt x="781" y="792"/>
                  </a:lnTo>
                  <a:lnTo>
                    <a:pt x="784" y="800"/>
                  </a:lnTo>
                  <a:lnTo>
                    <a:pt x="791" y="803"/>
                  </a:lnTo>
                  <a:lnTo>
                    <a:pt x="800" y="804"/>
                  </a:lnTo>
                  <a:lnTo>
                    <a:pt x="812" y="802"/>
                  </a:lnTo>
                  <a:lnTo>
                    <a:pt x="823" y="800"/>
                  </a:lnTo>
                  <a:lnTo>
                    <a:pt x="833" y="796"/>
                  </a:lnTo>
                  <a:lnTo>
                    <a:pt x="843" y="794"/>
                  </a:lnTo>
                  <a:lnTo>
                    <a:pt x="849" y="794"/>
                  </a:lnTo>
                  <a:lnTo>
                    <a:pt x="851" y="797"/>
                  </a:lnTo>
                  <a:lnTo>
                    <a:pt x="842" y="795"/>
                  </a:lnTo>
                  <a:lnTo>
                    <a:pt x="833" y="795"/>
                  </a:lnTo>
                  <a:lnTo>
                    <a:pt x="824" y="797"/>
                  </a:lnTo>
                  <a:lnTo>
                    <a:pt x="816" y="800"/>
                  </a:lnTo>
                  <a:lnTo>
                    <a:pt x="808" y="804"/>
                  </a:lnTo>
                  <a:lnTo>
                    <a:pt x="800" y="808"/>
                  </a:lnTo>
                  <a:lnTo>
                    <a:pt x="794" y="812"/>
                  </a:lnTo>
                  <a:lnTo>
                    <a:pt x="787" y="818"/>
                  </a:lnTo>
                  <a:lnTo>
                    <a:pt x="782" y="824"/>
                  </a:lnTo>
                  <a:lnTo>
                    <a:pt x="777" y="829"/>
                  </a:lnTo>
                  <a:lnTo>
                    <a:pt x="784" y="835"/>
                  </a:lnTo>
                  <a:lnTo>
                    <a:pt x="792" y="837"/>
                  </a:lnTo>
                  <a:lnTo>
                    <a:pt x="799" y="837"/>
                  </a:lnTo>
                  <a:lnTo>
                    <a:pt x="807" y="835"/>
                  </a:lnTo>
                  <a:lnTo>
                    <a:pt x="814" y="830"/>
                  </a:lnTo>
                  <a:lnTo>
                    <a:pt x="821" y="827"/>
                  </a:lnTo>
                  <a:lnTo>
                    <a:pt x="828" y="823"/>
                  </a:lnTo>
                  <a:lnTo>
                    <a:pt x="835" y="820"/>
                  </a:lnTo>
                  <a:lnTo>
                    <a:pt x="844" y="819"/>
                  </a:lnTo>
                  <a:lnTo>
                    <a:pt x="851" y="819"/>
                  </a:lnTo>
                  <a:lnTo>
                    <a:pt x="843" y="827"/>
                  </a:lnTo>
                  <a:lnTo>
                    <a:pt x="833" y="833"/>
                  </a:lnTo>
                  <a:lnTo>
                    <a:pt x="821" y="836"/>
                  </a:lnTo>
                  <a:lnTo>
                    <a:pt x="809" y="838"/>
                  </a:lnTo>
                  <a:lnTo>
                    <a:pt x="796" y="840"/>
                  </a:lnTo>
                  <a:lnTo>
                    <a:pt x="783" y="842"/>
                  </a:lnTo>
                  <a:lnTo>
                    <a:pt x="771" y="845"/>
                  </a:lnTo>
                  <a:lnTo>
                    <a:pt x="761" y="850"/>
                  </a:lnTo>
                  <a:lnTo>
                    <a:pt x="751" y="858"/>
                  </a:lnTo>
                  <a:lnTo>
                    <a:pt x="745" y="869"/>
                  </a:lnTo>
                  <a:lnTo>
                    <a:pt x="752" y="873"/>
                  </a:lnTo>
                  <a:lnTo>
                    <a:pt x="759" y="875"/>
                  </a:lnTo>
                  <a:lnTo>
                    <a:pt x="766" y="875"/>
                  </a:lnTo>
                  <a:lnTo>
                    <a:pt x="772" y="874"/>
                  </a:lnTo>
                  <a:lnTo>
                    <a:pt x="779" y="872"/>
                  </a:lnTo>
                  <a:lnTo>
                    <a:pt x="786" y="870"/>
                  </a:lnTo>
                  <a:lnTo>
                    <a:pt x="793" y="867"/>
                  </a:lnTo>
                  <a:lnTo>
                    <a:pt x="800" y="865"/>
                  </a:lnTo>
                  <a:lnTo>
                    <a:pt x="807" y="863"/>
                  </a:lnTo>
                  <a:lnTo>
                    <a:pt x="814" y="861"/>
                  </a:lnTo>
                  <a:lnTo>
                    <a:pt x="779" y="871"/>
                  </a:lnTo>
                  <a:lnTo>
                    <a:pt x="744" y="881"/>
                  </a:lnTo>
                  <a:lnTo>
                    <a:pt x="709" y="891"/>
                  </a:lnTo>
                  <a:lnTo>
                    <a:pt x="674" y="901"/>
                  </a:lnTo>
                  <a:lnTo>
                    <a:pt x="639" y="911"/>
                  </a:lnTo>
                  <a:lnTo>
                    <a:pt x="604" y="918"/>
                  </a:lnTo>
                  <a:lnTo>
                    <a:pt x="568" y="925"/>
                  </a:lnTo>
                  <a:lnTo>
                    <a:pt x="531" y="932"/>
                  </a:lnTo>
                  <a:lnTo>
                    <a:pt x="494" y="936"/>
                  </a:lnTo>
                  <a:lnTo>
                    <a:pt x="457" y="938"/>
                  </a:lnTo>
                  <a:lnTo>
                    <a:pt x="192" y="883"/>
                  </a:lnTo>
                  <a:lnTo>
                    <a:pt x="188" y="874"/>
                  </a:lnTo>
                  <a:lnTo>
                    <a:pt x="181" y="866"/>
                  </a:lnTo>
                  <a:lnTo>
                    <a:pt x="175" y="857"/>
                  </a:lnTo>
                  <a:lnTo>
                    <a:pt x="169" y="851"/>
                  </a:lnTo>
                  <a:lnTo>
                    <a:pt x="161" y="844"/>
                  </a:lnTo>
                  <a:lnTo>
                    <a:pt x="153" y="838"/>
                  </a:lnTo>
                  <a:lnTo>
                    <a:pt x="144" y="834"/>
                  </a:lnTo>
                  <a:lnTo>
                    <a:pt x="135" y="830"/>
                  </a:lnTo>
                  <a:lnTo>
                    <a:pt x="125" y="829"/>
                  </a:lnTo>
                  <a:lnTo>
                    <a:pt x="115" y="829"/>
                  </a:lnTo>
                  <a:lnTo>
                    <a:pt x="114" y="818"/>
                  </a:lnTo>
                  <a:lnTo>
                    <a:pt x="112" y="806"/>
                  </a:lnTo>
                  <a:lnTo>
                    <a:pt x="110" y="794"/>
                  </a:lnTo>
                  <a:lnTo>
                    <a:pt x="108" y="782"/>
                  </a:lnTo>
                  <a:lnTo>
                    <a:pt x="106" y="771"/>
                  </a:lnTo>
                  <a:lnTo>
                    <a:pt x="104" y="759"/>
                  </a:lnTo>
                  <a:lnTo>
                    <a:pt x="104" y="747"/>
                  </a:lnTo>
                  <a:lnTo>
                    <a:pt x="105" y="737"/>
                  </a:lnTo>
                  <a:lnTo>
                    <a:pt x="109" y="725"/>
                  </a:lnTo>
                  <a:lnTo>
                    <a:pt x="115" y="714"/>
                  </a:lnTo>
                  <a:lnTo>
                    <a:pt x="112" y="713"/>
                  </a:lnTo>
                  <a:lnTo>
                    <a:pt x="111" y="710"/>
                  </a:lnTo>
                  <a:lnTo>
                    <a:pt x="110" y="708"/>
                  </a:lnTo>
                  <a:lnTo>
                    <a:pt x="109" y="705"/>
                  </a:lnTo>
                  <a:lnTo>
                    <a:pt x="108" y="702"/>
                  </a:lnTo>
                  <a:lnTo>
                    <a:pt x="107" y="700"/>
                  </a:lnTo>
                  <a:lnTo>
                    <a:pt x="106" y="698"/>
                  </a:lnTo>
                  <a:lnTo>
                    <a:pt x="104" y="696"/>
                  </a:lnTo>
                  <a:lnTo>
                    <a:pt x="100" y="696"/>
                  </a:lnTo>
                  <a:lnTo>
                    <a:pt x="96" y="696"/>
                  </a:lnTo>
                  <a:lnTo>
                    <a:pt x="94" y="711"/>
                  </a:lnTo>
                  <a:lnTo>
                    <a:pt x="90" y="721"/>
                  </a:lnTo>
                  <a:lnTo>
                    <a:pt x="84" y="727"/>
                  </a:lnTo>
                  <a:lnTo>
                    <a:pt x="77" y="730"/>
                  </a:lnTo>
                  <a:lnTo>
                    <a:pt x="68" y="732"/>
                  </a:lnTo>
                  <a:lnTo>
                    <a:pt x="60" y="733"/>
                  </a:lnTo>
                  <a:lnTo>
                    <a:pt x="50" y="733"/>
                  </a:lnTo>
                  <a:lnTo>
                    <a:pt x="40" y="736"/>
                  </a:lnTo>
                  <a:lnTo>
                    <a:pt x="30" y="740"/>
                  </a:lnTo>
                  <a:lnTo>
                    <a:pt x="19" y="746"/>
                  </a:lnTo>
                  <a:lnTo>
                    <a:pt x="14" y="714"/>
                  </a:lnTo>
                  <a:lnTo>
                    <a:pt x="21" y="710"/>
                  </a:lnTo>
                  <a:lnTo>
                    <a:pt x="29" y="710"/>
                  </a:lnTo>
                  <a:lnTo>
                    <a:pt x="35" y="713"/>
                  </a:lnTo>
                  <a:lnTo>
                    <a:pt x="42" y="718"/>
                  </a:lnTo>
                  <a:lnTo>
                    <a:pt x="48" y="726"/>
                  </a:lnTo>
                  <a:lnTo>
                    <a:pt x="55" y="731"/>
                  </a:lnTo>
                  <a:lnTo>
                    <a:pt x="62" y="736"/>
                  </a:lnTo>
                  <a:lnTo>
                    <a:pt x="68" y="737"/>
                  </a:lnTo>
                  <a:lnTo>
                    <a:pt x="76" y="732"/>
                  </a:lnTo>
                  <a:lnTo>
                    <a:pt x="83" y="723"/>
                  </a:lnTo>
                  <a:lnTo>
                    <a:pt x="71" y="711"/>
                  </a:lnTo>
                  <a:lnTo>
                    <a:pt x="65" y="701"/>
                  </a:lnTo>
                  <a:lnTo>
                    <a:pt x="67" y="692"/>
                  </a:lnTo>
                  <a:lnTo>
                    <a:pt x="73" y="684"/>
                  </a:lnTo>
                  <a:lnTo>
                    <a:pt x="80" y="676"/>
                  </a:lnTo>
                  <a:lnTo>
                    <a:pt x="89" y="667"/>
                  </a:lnTo>
                  <a:lnTo>
                    <a:pt x="94" y="659"/>
                  </a:lnTo>
                  <a:lnTo>
                    <a:pt x="97" y="649"/>
                  </a:lnTo>
                  <a:lnTo>
                    <a:pt x="94" y="638"/>
                  </a:lnTo>
                  <a:lnTo>
                    <a:pt x="83" y="627"/>
                  </a:lnTo>
                  <a:lnTo>
                    <a:pt x="76" y="638"/>
                  </a:lnTo>
                  <a:lnTo>
                    <a:pt x="67" y="644"/>
                  </a:lnTo>
                  <a:lnTo>
                    <a:pt x="59" y="645"/>
                  </a:lnTo>
                  <a:lnTo>
                    <a:pt x="50" y="643"/>
                  </a:lnTo>
                  <a:lnTo>
                    <a:pt x="41" y="637"/>
                  </a:lnTo>
                  <a:lnTo>
                    <a:pt x="32" y="630"/>
                  </a:lnTo>
                  <a:lnTo>
                    <a:pt x="24" y="621"/>
                  </a:lnTo>
                  <a:lnTo>
                    <a:pt x="15" y="614"/>
                  </a:lnTo>
                  <a:lnTo>
                    <a:pt x="8" y="605"/>
                  </a:lnTo>
                  <a:lnTo>
                    <a:pt x="0" y="600"/>
                  </a:lnTo>
                  <a:lnTo>
                    <a:pt x="23" y="558"/>
                  </a:lnTo>
                  <a:lnTo>
                    <a:pt x="40" y="516"/>
                  </a:lnTo>
                  <a:lnTo>
                    <a:pt x="53" y="471"/>
                  </a:lnTo>
                  <a:lnTo>
                    <a:pt x="66" y="426"/>
                  </a:lnTo>
                  <a:lnTo>
                    <a:pt x="79" y="381"/>
                  </a:lnTo>
                  <a:lnTo>
                    <a:pt x="92" y="336"/>
                  </a:lnTo>
                  <a:lnTo>
                    <a:pt x="109" y="294"/>
                  </a:lnTo>
                  <a:lnTo>
                    <a:pt x="130" y="252"/>
                  </a:lnTo>
                  <a:lnTo>
                    <a:pt x="158" y="214"/>
                  </a:lnTo>
                  <a:lnTo>
                    <a:pt x="192" y="178"/>
                  </a:lnTo>
                  <a:lnTo>
                    <a:pt x="273" y="111"/>
                  </a:lnTo>
                  <a:lnTo>
                    <a:pt x="363" y="60"/>
                  </a:lnTo>
                  <a:lnTo>
                    <a:pt x="459" y="26"/>
                  </a:lnTo>
                  <a:lnTo>
                    <a:pt x="559" y="7"/>
                  </a:lnTo>
                  <a:lnTo>
                    <a:pt x="663" y="0"/>
                  </a:lnTo>
                  <a:lnTo>
                    <a:pt x="767" y="6"/>
                  </a:lnTo>
                  <a:lnTo>
                    <a:pt x="872" y="20"/>
                  </a:lnTo>
                  <a:lnTo>
                    <a:pt x="973" y="45"/>
                  </a:lnTo>
                  <a:lnTo>
                    <a:pt x="1070" y="77"/>
                  </a:lnTo>
                  <a:lnTo>
                    <a:pt x="1161" y="114"/>
                  </a:lnTo>
                  <a:lnTo>
                    <a:pt x="1248" y="221"/>
                  </a:lnTo>
                  <a:lnTo>
                    <a:pt x="1248" y="221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22A607D9-6096-474F-B90F-E2501BAC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1015"/>
              <a:ext cx="26" cy="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46" y="4"/>
                </a:cxn>
                <a:cxn ang="0">
                  <a:pos x="41" y="5"/>
                </a:cxn>
                <a:cxn ang="0">
                  <a:pos x="36" y="6"/>
                </a:cxn>
                <a:cxn ang="0">
                  <a:pos x="32" y="6"/>
                </a:cxn>
                <a:cxn ang="0">
                  <a:pos x="26" y="7"/>
                </a:cxn>
                <a:cxn ang="0">
                  <a:pos x="21" y="8"/>
                </a:cxn>
                <a:cxn ang="0">
                  <a:pos x="17" y="8"/>
                </a:cxn>
                <a:cxn ang="0">
                  <a:pos x="12" y="9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6" y="9"/>
                </a:cxn>
                <a:cxn ang="0">
                  <a:pos x="12" y="10"/>
                </a:cxn>
                <a:cxn ang="0">
                  <a:pos x="17" y="9"/>
                </a:cxn>
                <a:cxn ang="0">
                  <a:pos x="21" y="7"/>
                </a:cxn>
                <a:cxn ang="0">
                  <a:pos x="25" y="5"/>
                </a:cxn>
                <a:cxn ang="0">
                  <a:pos x="30" y="4"/>
                </a:cxn>
                <a:cxn ang="0">
                  <a:pos x="35" y="2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51" h="10">
                  <a:moveTo>
                    <a:pt x="51" y="3"/>
                  </a:moveTo>
                  <a:lnTo>
                    <a:pt x="46" y="4"/>
                  </a:lnTo>
                  <a:lnTo>
                    <a:pt x="41" y="5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6" y="7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9"/>
                  </a:lnTo>
                  <a:lnTo>
                    <a:pt x="6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1" y="7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A5E96DD1-D757-A842-8450-7300DDB0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087"/>
              <a:ext cx="159" cy="76"/>
            </a:xfrm>
            <a:custGeom>
              <a:avLst/>
              <a:gdLst/>
              <a:ahLst/>
              <a:cxnLst>
                <a:cxn ang="0">
                  <a:pos x="319" y="151"/>
                </a:cxn>
                <a:cxn ang="0">
                  <a:pos x="301" y="139"/>
                </a:cxn>
                <a:cxn ang="0">
                  <a:pos x="285" y="127"/>
                </a:cxn>
                <a:cxn ang="0">
                  <a:pos x="269" y="114"/>
                </a:cxn>
                <a:cxn ang="0">
                  <a:pos x="255" y="100"/>
                </a:cxn>
                <a:cxn ang="0">
                  <a:pos x="240" y="88"/>
                </a:cxn>
                <a:cxn ang="0">
                  <a:pos x="224" y="76"/>
                </a:cxn>
                <a:cxn ang="0">
                  <a:pos x="208" y="68"/>
                </a:cxn>
                <a:cxn ang="0">
                  <a:pos x="190" y="61"/>
                </a:cxn>
                <a:cxn ang="0">
                  <a:pos x="169" y="58"/>
                </a:cxn>
                <a:cxn ang="0">
                  <a:pos x="146" y="60"/>
                </a:cxn>
                <a:cxn ang="0">
                  <a:pos x="146" y="50"/>
                </a:cxn>
                <a:cxn ang="0">
                  <a:pos x="132" y="45"/>
                </a:cxn>
                <a:cxn ang="0">
                  <a:pos x="117" y="45"/>
                </a:cxn>
                <a:cxn ang="0">
                  <a:pos x="103" y="50"/>
                </a:cxn>
                <a:cxn ang="0">
                  <a:pos x="88" y="55"/>
                </a:cxn>
                <a:cxn ang="0">
                  <a:pos x="75" y="61"/>
                </a:cxn>
                <a:cxn ang="0">
                  <a:pos x="62" y="68"/>
                </a:cxn>
                <a:cxn ang="0">
                  <a:pos x="49" y="72"/>
                </a:cxn>
                <a:cxn ang="0">
                  <a:pos x="37" y="73"/>
                </a:cxn>
                <a:cxn ang="0">
                  <a:pos x="27" y="70"/>
                </a:cxn>
                <a:cxn ang="0">
                  <a:pos x="18" y="60"/>
                </a:cxn>
                <a:cxn ang="0">
                  <a:pos x="13" y="68"/>
                </a:cxn>
                <a:cxn ang="0">
                  <a:pos x="7" y="66"/>
                </a:cxn>
                <a:cxn ang="0">
                  <a:pos x="4" y="62"/>
                </a:cxn>
                <a:cxn ang="0">
                  <a:pos x="2" y="58"/>
                </a:cxn>
                <a:cxn ang="0">
                  <a:pos x="0" y="54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1" y="38"/>
                </a:cxn>
                <a:cxn ang="0">
                  <a:pos x="2" y="33"/>
                </a:cxn>
                <a:cxn ang="0">
                  <a:pos x="3" y="27"/>
                </a:cxn>
                <a:cxn ang="0">
                  <a:pos x="4" y="23"/>
                </a:cxn>
                <a:cxn ang="0">
                  <a:pos x="8" y="17"/>
                </a:cxn>
                <a:cxn ang="0">
                  <a:pos x="12" y="13"/>
                </a:cxn>
                <a:cxn ang="0">
                  <a:pos x="16" y="12"/>
                </a:cxn>
                <a:cxn ang="0">
                  <a:pos x="19" y="11"/>
                </a:cxn>
                <a:cxn ang="0">
                  <a:pos x="23" y="13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6" y="20"/>
                </a:cxn>
                <a:cxn ang="0">
                  <a:pos x="40" y="22"/>
                </a:cxn>
                <a:cxn ang="0">
                  <a:pos x="45" y="23"/>
                </a:cxn>
                <a:cxn ang="0">
                  <a:pos x="64" y="23"/>
                </a:cxn>
                <a:cxn ang="0">
                  <a:pos x="85" y="19"/>
                </a:cxn>
                <a:cxn ang="0">
                  <a:pos x="105" y="13"/>
                </a:cxn>
                <a:cxn ang="0">
                  <a:pos x="127" y="8"/>
                </a:cxn>
                <a:cxn ang="0">
                  <a:pos x="148" y="3"/>
                </a:cxn>
                <a:cxn ang="0">
                  <a:pos x="169" y="0"/>
                </a:cxn>
                <a:cxn ang="0">
                  <a:pos x="189" y="1"/>
                </a:cxn>
                <a:cxn ang="0">
                  <a:pos x="208" y="6"/>
                </a:cxn>
                <a:cxn ang="0">
                  <a:pos x="226" y="18"/>
                </a:cxn>
                <a:cxn ang="0">
                  <a:pos x="242" y="36"/>
                </a:cxn>
                <a:cxn ang="0">
                  <a:pos x="319" y="151"/>
                </a:cxn>
                <a:cxn ang="0">
                  <a:pos x="319" y="151"/>
                </a:cxn>
              </a:cxnLst>
              <a:rect l="0" t="0" r="r" b="b"/>
              <a:pathLst>
                <a:path w="319" h="151">
                  <a:moveTo>
                    <a:pt x="319" y="151"/>
                  </a:moveTo>
                  <a:lnTo>
                    <a:pt x="301" y="139"/>
                  </a:lnTo>
                  <a:lnTo>
                    <a:pt x="285" y="127"/>
                  </a:lnTo>
                  <a:lnTo>
                    <a:pt x="269" y="114"/>
                  </a:lnTo>
                  <a:lnTo>
                    <a:pt x="255" y="100"/>
                  </a:lnTo>
                  <a:lnTo>
                    <a:pt x="240" y="88"/>
                  </a:lnTo>
                  <a:lnTo>
                    <a:pt x="224" y="76"/>
                  </a:lnTo>
                  <a:lnTo>
                    <a:pt x="208" y="68"/>
                  </a:lnTo>
                  <a:lnTo>
                    <a:pt x="190" y="61"/>
                  </a:lnTo>
                  <a:lnTo>
                    <a:pt x="169" y="58"/>
                  </a:lnTo>
                  <a:lnTo>
                    <a:pt x="146" y="60"/>
                  </a:lnTo>
                  <a:lnTo>
                    <a:pt x="146" y="50"/>
                  </a:lnTo>
                  <a:lnTo>
                    <a:pt x="132" y="45"/>
                  </a:lnTo>
                  <a:lnTo>
                    <a:pt x="117" y="45"/>
                  </a:lnTo>
                  <a:lnTo>
                    <a:pt x="103" y="50"/>
                  </a:lnTo>
                  <a:lnTo>
                    <a:pt x="88" y="55"/>
                  </a:lnTo>
                  <a:lnTo>
                    <a:pt x="75" y="61"/>
                  </a:lnTo>
                  <a:lnTo>
                    <a:pt x="62" y="68"/>
                  </a:lnTo>
                  <a:lnTo>
                    <a:pt x="49" y="72"/>
                  </a:lnTo>
                  <a:lnTo>
                    <a:pt x="37" y="73"/>
                  </a:lnTo>
                  <a:lnTo>
                    <a:pt x="27" y="70"/>
                  </a:lnTo>
                  <a:lnTo>
                    <a:pt x="18" y="60"/>
                  </a:lnTo>
                  <a:lnTo>
                    <a:pt x="13" y="68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3"/>
                  </a:lnTo>
                  <a:lnTo>
                    <a:pt x="16" y="12"/>
                  </a:lnTo>
                  <a:lnTo>
                    <a:pt x="19" y="11"/>
                  </a:lnTo>
                  <a:lnTo>
                    <a:pt x="23" y="13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6" y="20"/>
                  </a:lnTo>
                  <a:lnTo>
                    <a:pt x="40" y="22"/>
                  </a:lnTo>
                  <a:lnTo>
                    <a:pt x="45" y="23"/>
                  </a:lnTo>
                  <a:lnTo>
                    <a:pt x="64" y="23"/>
                  </a:lnTo>
                  <a:lnTo>
                    <a:pt x="85" y="19"/>
                  </a:lnTo>
                  <a:lnTo>
                    <a:pt x="105" y="13"/>
                  </a:lnTo>
                  <a:lnTo>
                    <a:pt x="127" y="8"/>
                  </a:lnTo>
                  <a:lnTo>
                    <a:pt x="148" y="3"/>
                  </a:lnTo>
                  <a:lnTo>
                    <a:pt x="169" y="0"/>
                  </a:lnTo>
                  <a:lnTo>
                    <a:pt x="189" y="1"/>
                  </a:lnTo>
                  <a:lnTo>
                    <a:pt x="208" y="6"/>
                  </a:lnTo>
                  <a:lnTo>
                    <a:pt x="226" y="18"/>
                  </a:lnTo>
                  <a:lnTo>
                    <a:pt x="242" y="36"/>
                  </a:lnTo>
                  <a:lnTo>
                    <a:pt x="319" y="151"/>
                  </a:lnTo>
                  <a:lnTo>
                    <a:pt x="319" y="151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D4E326D9-D495-094B-8AE0-5CBD7CA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108"/>
              <a:ext cx="1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2176B454-4125-004A-85BA-E50E5AB1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124"/>
              <a:ext cx="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34A7188E-4AB5-DD4D-8B11-B6E8186E9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136"/>
              <a:ext cx="29" cy="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3" y="3"/>
                </a:cxn>
                <a:cxn ang="0">
                  <a:pos x="48" y="5"/>
                </a:cxn>
                <a:cxn ang="0">
                  <a:pos x="43" y="7"/>
                </a:cxn>
                <a:cxn ang="0">
                  <a:pos x="37" y="9"/>
                </a:cxn>
                <a:cxn ang="0">
                  <a:pos x="32" y="10"/>
                </a:cxn>
                <a:cxn ang="0">
                  <a:pos x="26" y="13"/>
                </a:cxn>
                <a:cxn ang="0">
                  <a:pos x="20" y="14"/>
                </a:cxn>
                <a:cxn ang="0">
                  <a:pos x="14" y="15"/>
                </a:cxn>
                <a:cxn ang="0">
                  <a:pos x="8" y="15"/>
                </a:cxn>
                <a:cxn ang="0">
                  <a:pos x="0" y="15"/>
                </a:cxn>
                <a:cxn ang="0">
                  <a:pos x="7" y="13"/>
                </a:cxn>
                <a:cxn ang="0">
                  <a:pos x="12" y="10"/>
                </a:cxn>
                <a:cxn ang="0">
                  <a:pos x="17" y="8"/>
                </a:cxn>
                <a:cxn ang="0">
                  <a:pos x="23" y="6"/>
                </a:cxn>
                <a:cxn ang="0">
                  <a:pos x="28" y="4"/>
                </a:cxn>
                <a:cxn ang="0">
                  <a:pos x="33" y="2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59" h="15">
                  <a:moveTo>
                    <a:pt x="59" y="1"/>
                  </a:moveTo>
                  <a:lnTo>
                    <a:pt x="53" y="3"/>
                  </a:lnTo>
                  <a:lnTo>
                    <a:pt x="48" y="5"/>
                  </a:lnTo>
                  <a:lnTo>
                    <a:pt x="43" y="7"/>
                  </a:lnTo>
                  <a:lnTo>
                    <a:pt x="37" y="9"/>
                  </a:lnTo>
                  <a:lnTo>
                    <a:pt x="32" y="10"/>
                  </a:lnTo>
                  <a:lnTo>
                    <a:pt x="26" y="13"/>
                  </a:lnTo>
                  <a:lnTo>
                    <a:pt x="20" y="14"/>
                  </a:lnTo>
                  <a:lnTo>
                    <a:pt x="14" y="15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3" y="2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E24DCB45-D938-AE4C-B954-E384880B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164"/>
              <a:ext cx="35" cy="31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59" y="6"/>
                </a:cxn>
                <a:cxn ang="0">
                  <a:pos x="51" y="11"/>
                </a:cxn>
                <a:cxn ang="0">
                  <a:pos x="43" y="15"/>
                </a:cxn>
                <a:cxn ang="0">
                  <a:pos x="37" y="22"/>
                </a:cxn>
                <a:cxn ang="0">
                  <a:pos x="32" y="28"/>
                </a:cxn>
                <a:cxn ang="0">
                  <a:pos x="25" y="34"/>
                </a:cxn>
                <a:cxn ang="0">
                  <a:pos x="20" y="41"/>
                </a:cxn>
                <a:cxn ang="0">
                  <a:pos x="14" y="47"/>
                </a:cxn>
                <a:cxn ang="0">
                  <a:pos x="7" y="55"/>
                </a:cxn>
                <a:cxn ang="0">
                  <a:pos x="0" y="61"/>
                </a:cxn>
                <a:cxn ang="0">
                  <a:pos x="2" y="54"/>
                </a:cxn>
                <a:cxn ang="0">
                  <a:pos x="6" y="46"/>
                </a:cxn>
                <a:cxn ang="0">
                  <a:pos x="11" y="37"/>
                </a:cxn>
                <a:cxn ang="0">
                  <a:pos x="18" y="28"/>
                </a:cxn>
                <a:cxn ang="0">
                  <a:pos x="25" y="19"/>
                </a:cxn>
                <a:cxn ang="0">
                  <a:pos x="34" y="12"/>
                </a:cxn>
                <a:cxn ang="0">
                  <a:pos x="42" y="7"/>
                </a:cxn>
                <a:cxn ang="0">
                  <a:pos x="51" y="2"/>
                </a:cxn>
                <a:cxn ang="0">
                  <a:pos x="60" y="0"/>
                </a:cxn>
                <a:cxn ang="0">
                  <a:pos x="69" y="2"/>
                </a:cxn>
                <a:cxn ang="0">
                  <a:pos x="69" y="2"/>
                </a:cxn>
                <a:cxn ang="0">
                  <a:pos x="68" y="2"/>
                </a:cxn>
              </a:cxnLst>
              <a:rect l="0" t="0" r="r" b="b"/>
              <a:pathLst>
                <a:path w="69" h="61">
                  <a:moveTo>
                    <a:pt x="68" y="2"/>
                  </a:moveTo>
                  <a:lnTo>
                    <a:pt x="59" y="6"/>
                  </a:lnTo>
                  <a:lnTo>
                    <a:pt x="51" y="11"/>
                  </a:lnTo>
                  <a:lnTo>
                    <a:pt x="43" y="15"/>
                  </a:lnTo>
                  <a:lnTo>
                    <a:pt x="37" y="22"/>
                  </a:lnTo>
                  <a:lnTo>
                    <a:pt x="32" y="28"/>
                  </a:lnTo>
                  <a:lnTo>
                    <a:pt x="25" y="34"/>
                  </a:lnTo>
                  <a:lnTo>
                    <a:pt x="20" y="41"/>
                  </a:lnTo>
                  <a:lnTo>
                    <a:pt x="14" y="47"/>
                  </a:lnTo>
                  <a:lnTo>
                    <a:pt x="7" y="55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11" y="37"/>
                  </a:lnTo>
                  <a:lnTo>
                    <a:pt x="18" y="28"/>
                  </a:lnTo>
                  <a:lnTo>
                    <a:pt x="25" y="19"/>
                  </a:lnTo>
                  <a:lnTo>
                    <a:pt x="34" y="12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76CFAE11-5BF8-2B46-AFA4-334D26FB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163"/>
              <a:ext cx="44" cy="54"/>
            </a:xfrm>
            <a:custGeom>
              <a:avLst/>
              <a:gdLst/>
              <a:ahLst/>
              <a:cxnLst>
                <a:cxn ang="0">
                  <a:pos x="87" y="109"/>
                </a:cxn>
                <a:cxn ang="0">
                  <a:pos x="80" y="98"/>
                </a:cxn>
                <a:cxn ang="0">
                  <a:pos x="72" y="85"/>
                </a:cxn>
                <a:cxn ang="0">
                  <a:pos x="65" y="74"/>
                </a:cxn>
                <a:cxn ang="0">
                  <a:pos x="57" y="62"/>
                </a:cxn>
                <a:cxn ang="0">
                  <a:pos x="50" y="49"/>
                </a:cxn>
                <a:cxn ang="0">
                  <a:pos x="41" y="38"/>
                </a:cxn>
                <a:cxn ang="0">
                  <a:pos x="33" y="27"/>
                </a:cxn>
                <a:cxn ang="0">
                  <a:pos x="22" y="17"/>
                </a:cxn>
                <a:cxn ang="0">
                  <a:pos x="11" y="8"/>
                </a:cxn>
                <a:cxn ang="0">
                  <a:pos x="0" y="0"/>
                </a:cxn>
                <a:cxn ang="0">
                  <a:pos x="12" y="5"/>
                </a:cxn>
                <a:cxn ang="0">
                  <a:pos x="25" y="12"/>
                </a:cxn>
                <a:cxn ang="0">
                  <a:pos x="37" y="20"/>
                </a:cxn>
                <a:cxn ang="0">
                  <a:pos x="49" y="30"/>
                </a:cxn>
                <a:cxn ang="0">
                  <a:pos x="58" y="42"/>
                </a:cxn>
                <a:cxn ang="0">
                  <a:pos x="68" y="53"/>
                </a:cxn>
                <a:cxn ang="0">
                  <a:pos x="75" y="67"/>
                </a:cxn>
                <a:cxn ang="0">
                  <a:pos x="82" y="81"/>
                </a:cxn>
                <a:cxn ang="0">
                  <a:pos x="86" y="95"/>
                </a:cxn>
                <a:cxn ang="0">
                  <a:pos x="87" y="109"/>
                </a:cxn>
                <a:cxn ang="0">
                  <a:pos x="87" y="109"/>
                </a:cxn>
              </a:cxnLst>
              <a:rect l="0" t="0" r="r" b="b"/>
              <a:pathLst>
                <a:path w="87" h="109">
                  <a:moveTo>
                    <a:pt x="87" y="109"/>
                  </a:moveTo>
                  <a:lnTo>
                    <a:pt x="80" y="98"/>
                  </a:lnTo>
                  <a:lnTo>
                    <a:pt x="72" y="85"/>
                  </a:lnTo>
                  <a:lnTo>
                    <a:pt x="65" y="74"/>
                  </a:lnTo>
                  <a:lnTo>
                    <a:pt x="57" y="62"/>
                  </a:lnTo>
                  <a:lnTo>
                    <a:pt x="50" y="49"/>
                  </a:lnTo>
                  <a:lnTo>
                    <a:pt x="41" y="38"/>
                  </a:lnTo>
                  <a:lnTo>
                    <a:pt x="33" y="27"/>
                  </a:lnTo>
                  <a:lnTo>
                    <a:pt x="22" y="17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2" y="5"/>
                  </a:lnTo>
                  <a:lnTo>
                    <a:pt x="25" y="12"/>
                  </a:lnTo>
                  <a:lnTo>
                    <a:pt x="37" y="20"/>
                  </a:lnTo>
                  <a:lnTo>
                    <a:pt x="49" y="30"/>
                  </a:lnTo>
                  <a:lnTo>
                    <a:pt x="58" y="42"/>
                  </a:lnTo>
                  <a:lnTo>
                    <a:pt x="68" y="53"/>
                  </a:lnTo>
                  <a:lnTo>
                    <a:pt x="75" y="67"/>
                  </a:lnTo>
                  <a:lnTo>
                    <a:pt x="82" y="81"/>
                  </a:lnTo>
                  <a:lnTo>
                    <a:pt x="86" y="95"/>
                  </a:lnTo>
                  <a:lnTo>
                    <a:pt x="87" y="109"/>
                  </a:lnTo>
                  <a:lnTo>
                    <a:pt x="87" y="109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7F0C251C-AC0A-DE46-8471-CF809015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1166"/>
              <a:ext cx="14" cy="6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7" y="5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28" y="10"/>
                </a:cxn>
              </a:cxnLst>
              <a:rect l="0" t="0" r="r" b="b"/>
              <a:pathLst>
                <a:path w="29" h="10">
                  <a:moveTo>
                    <a:pt x="28" y="10"/>
                  </a:move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ED468098-F15B-9346-9D6A-614A92766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175"/>
              <a:ext cx="74" cy="29"/>
            </a:xfrm>
            <a:custGeom>
              <a:avLst/>
              <a:gdLst/>
              <a:ahLst/>
              <a:cxnLst>
                <a:cxn ang="0">
                  <a:pos x="149" y="25"/>
                </a:cxn>
                <a:cxn ang="0">
                  <a:pos x="150" y="57"/>
                </a:cxn>
                <a:cxn ang="0">
                  <a:pos x="134" y="57"/>
                </a:cxn>
                <a:cxn ang="0">
                  <a:pos x="119" y="55"/>
                </a:cxn>
                <a:cxn ang="0">
                  <a:pos x="104" y="53"/>
                </a:cxn>
                <a:cxn ang="0">
                  <a:pos x="89" y="50"/>
                </a:cxn>
                <a:cxn ang="0">
                  <a:pos x="74" y="45"/>
                </a:cxn>
                <a:cxn ang="0">
                  <a:pos x="59" y="41"/>
                </a:cxn>
                <a:cxn ang="0">
                  <a:pos x="45" y="37"/>
                </a:cxn>
                <a:cxn ang="0">
                  <a:pos x="30" y="33"/>
                </a:cxn>
                <a:cxn ang="0">
                  <a:pos x="15" y="29"/>
                </a:cxn>
                <a:cxn ang="0">
                  <a:pos x="0" y="25"/>
                </a:cxn>
                <a:cxn ang="0">
                  <a:pos x="16" y="24"/>
                </a:cxn>
                <a:cxn ang="0">
                  <a:pos x="33" y="21"/>
                </a:cxn>
                <a:cxn ang="0">
                  <a:pos x="50" y="16"/>
                </a:cxn>
                <a:cxn ang="0">
                  <a:pos x="68" y="9"/>
                </a:cxn>
                <a:cxn ang="0">
                  <a:pos x="85" y="4"/>
                </a:cxn>
                <a:cxn ang="0">
                  <a:pos x="102" y="0"/>
                </a:cxn>
                <a:cxn ang="0">
                  <a:pos x="117" y="0"/>
                </a:cxn>
                <a:cxn ang="0">
                  <a:pos x="129" y="3"/>
                </a:cxn>
                <a:cxn ang="0">
                  <a:pos x="141" y="10"/>
                </a:cxn>
                <a:cxn ang="0">
                  <a:pos x="150" y="25"/>
                </a:cxn>
                <a:cxn ang="0">
                  <a:pos x="150" y="25"/>
                </a:cxn>
                <a:cxn ang="0">
                  <a:pos x="149" y="25"/>
                </a:cxn>
              </a:cxnLst>
              <a:rect l="0" t="0" r="r" b="b"/>
              <a:pathLst>
                <a:path w="150" h="57">
                  <a:moveTo>
                    <a:pt x="149" y="25"/>
                  </a:moveTo>
                  <a:lnTo>
                    <a:pt x="150" y="57"/>
                  </a:lnTo>
                  <a:lnTo>
                    <a:pt x="134" y="57"/>
                  </a:lnTo>
                  <a:lnTo>
                    <a:pt x="119" y="55"/>
                  </a:lnTo>
                  <a:lnTo>
                    <a:pt x="104" y="53"/>
                  </a:lnTo>
                  <a:lnTo>
                    <a:pt x="89" y="50"/>
                  </a:lnTo>
                  <a:lnTo>
                    <a:pt x="74" y="45"/>
                  </a:lnTo>
                  <a:lnTo>
                    <a:pt x="59" y="41"/>
                  </a:lnTo>
                  <a:lnTo>
                    <a:pt x="45" y="37"/>
                  </a:lnTo>
                  <a:lnTo>
                    <a:pt x="30" y="33"/>
                  </a:lnTo>
                  <a:lnTo>
                    <a:pt x="15" y="29"/>
                  </a:lnTo>
                  <a:lnTo>
                    <a:pt x="0" y="25"/>
                  </a:lnTo>
                  <a:lnTo>
                    <a:pt x="16" y="24"/>
                  </a:lnTo>
                  <a:lnTo>
                    <a:pt x="33" y="21"/>
                  </a:lnTo>
                  <a:lnTo>
                    <a:pt x="50" y="16"/>
                  </a:lnTo>
                  <a:lnTo>
                    <a:pt x="68" y="9"/>
                  </a:lnTo>
                  <a:lnTo>
                    <a:pt x="85" y="4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29" y="3"/>
                  </a:lnTo>
                  <a:lnTo>
                    <a:pt x="141" y="10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4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E1F8AF45-52BA-0E43-9884-0BDFBC6A1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172"/>
              <a:ext cx="77" cy="61"/>
            </a:xfrm>
            <a:custGeom>
              <a:avLst/>
              <a:gdLst/>
              <a:ahLst/>
              <a:cxnLst>
                <a:cxn ang="0">
                  <a:pos x="152" y="115"/>
                </a:cxn>
                <a:cxn ang="0">
                  <a:pos x="136" y="121"/>
                </a:cxn>
                <a:cxn ang="0">
                  <a:pos x="120" y="123"/>
                </a:cxn>
                <a:cxn ang="0">
                  <a:pos x="105" y="123"/>
                </a:cxn>
                <a:cxn ang="0">
                  <a:pos x="89" y="121"/>
                </a:cxn>
                <a:cxn ang="0">
                  <a:pos x="74" y="118"/>
                </a:cxn>
                <a:cxn ang="0">
                  <a:pos x="60" y="113"/>
                </a:cxn>
                <a:cxn ang="0">
                  <a:pos x="45" y="108"/>
                </a:cxn>
                <a:cxn ang="0">
                  <a:pos x="30" y="102"/>
                </a:cxn>
                <a:cxn ang="0">
                  <a:pos x="15" y="96"/>
                </a:cxn>
                <a:cxn ang="0">
                  <a:pos x="0" y="91"/>
                </a:cxn>
                <a:cxn ang="0">
                  <a:pos x="7" y="83"/>
                </a:cxn>
                <a:cxn ang="0">
                  <a:pos x="12" y="75"/>
                </a:cxn>
                <a:cxn ang="0">
                  <a:pos x="15" y="65"/>
                </a:cxn>
                <a:cxn ang="0">
                  <a:pos x="16" y="56"/>
                </a:cxn>
                <a:cxn ang="0">
                  <a:pos x="17" y="46"/>
                </a:cxn>
                <a:cxn ang="0">
                  <a:pos x="18" y="36"/>
                </a:cxn>
                <a:cxn ang="0">
                  <a:pos x="20" y="26"/>
                </a:cxn>
                <a:cxn ang="0">
                  <a:pos x="22" y="17"/>
                </a:cxn>
                <a:cxn ang="0">
                  <a:pos x="26" y="9"/>
                </a:cxn>
                <a:cxn ang="0">
                  <a:pos x="32" y="0"/>
                </a:cxn>
                <a:cxn ang="0">
                  <a:pos x="51" y="4"/>
                </a:cxn>
                <a:cxn ang="0">
                  <a:pos x="67" y="12"/>
                </a:cxn>
                <a:cxn ang="0">
                  <a:pos x="80" y="23"/>
                </a:cxn>
                <a:cxn ang="0">
                  <a:pos x="90" y="35"/>
                </a:cxn>
                <a:cxn ang="0">
                  <a:pos x="100" y="50"/>
                </a:cxn>
                <a:cxn ang="0">
                  <a:pos x="110" y="65"/>
                </a:cxn>
                <a:cxn ang="0">
                  <a:pos x="118" y="80"/>
                </a:cxn>
                <a:cxn ang="0">
                  <a:pos x="128" y="94"/>
                </a:cxn>
                <a:cxn ang="0">
                  <a:pos x="140" y="106"/>
                </a:cxn>
                <a:cxn ang="0">
                  <a:pos x="152" y="115"/>
                </a:cxn>
                <a:cxn ang="0">
                  <a:pos x="152" y="115"/>
                </a:cxn>
              </a:cxnLst>
              <a:rect l="0" t="0" r="r" b="b"/>
              <a:pathLst>
                <a:path w="152" h="123">
                  <a:moveTo>
                    <a:pt x="152" y="115"/>
                  </a:moveTo>
                  <a:lnTo>
                    <a:pt x="136" y="121"/>
                  </a:lnTo>
                  <a:lnTo>
                    <a:pt x="120" y="123"/>
                  </a:lnTo>
                  <a:lnTo>
                    <a:pt x="105" y="123"/>
                  </a:lnTo>
                  <a:lnTo>
                    <a:pt x="89" y="121"/>
                  </a:lnTo>
                  <a:lnTo>
                    <a:pt x="74" y="118"/>
                  </a:lnTo>
                  <a:lnTo>
                    <a:pt x="60" y="113"/>
                  </a:lnTo>
                  <a:lnTo>
                    <a:pt x="45" y="108"/>
                  </a:lnTo>
                  <a:lnTo>
                    <a:pt x="30" y="102"/>
                  </a:lnTo>
                  <a:lnTo>
                    <a:pt x="15" y="96"/>
                  </a:lnTo>
                  <a:lnTo>
                    <a:pt x="0" y="91"/>
                  </a:lnTo>
                  <a:lnTo>
                    <a:pt x="7" y="83"/>
                  </a:lnTo>
                  <a:lnTo>
                    <a:pt x="12" y="75"/>
                  </a:lnTo>
                  <a:lnTo>
                    <a:pt x="15" y="65"/>
                  </a:lnTo>
                  <a:lnTo>
                    <a:pt x="16" y="56"/>
                  </a:lnTo>
                  <a:lnTo>
                    <a:pt x="17" y="46"/>
                  </a:lnTo>
                  <a:lnTo>
                    <a:pt x="18" y="36"/>
                  </a:lnTo>
                  <a:lnTo>
                    <a:pt x="20" y="26"/>
                  </a:lnTo>
                  <a:lnTo>
                    <a:pt x="22" y="17"/>
                  </a:lnTo>
                  <a:lnTo>
                    <a:pt x="26" y="9"/>
                  </a:lnTo>
                  <a:lnTo>
                    <a:pt x="32" y="0"/>
                  </a:lnTo>
                  <a:lnTo>
                    <a:pt x="51" y="4"/>
                  </a:lnTo>
                  <a:lnTo>
                    <a:pt x="67" y="12"/>
                  </a:lnTo>
                  <a:lnTo>
                    <a:pt x="80" y="23"/>
                  </a:lnTo>
                  <a:lnTo>
                    <a:pt x="90" y="35"/>
                  </a:lnTo>
                  <a:lnTo>
                    <a:pt x="100" y="50"/>
                  </a:lnTo>
                  <a:lnTo>
                    <a:pt x="110" y="65"/>
                  </a:lnTo>
                  <a:lnTo>
                    <a:pt x="118" y="80"/>
                  </a:lnTo>
                  <a:lnTo>
                    <a:pt x="128" y="94"/>
                  </a:lnTo>
                  <a:lnTo>
                    <a:pt x="140" y="106"/>
                  </a:lnTo>
                  <a:lnTo>
                    <a:pt x="152" y="115"/>
                  </a:lnTo>
                  <a:lnTo>
                    <a:pt x="152" y="115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BDD6A180-57E6-6B4F-B720-7D581D739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188"/>
              <a:ext cx="652" cy="553"/>
            </a:xfrm>
            <a:custGeom>
              <a:avLst/>
              <a:gdLst/>
              <a:ahLst/>
              <a:cxnLst>
                <a:cxn ang="0">
                  <a:pos x="1217" y="253"/>
                </a:cxn>
                <a:cxn ang="0">
                  <a:pos x="1103" y="444"/>
                </a:cxn>
                <a:cxn ang="0">
                  <a:pos x="1016" y="514"/>
                </a:cxn>
                <a:cxn ang="0">
                  <a:pos x="1001" y="488"/>
                </a:cxn>
                <a:cxn ang="0">
                  <a:pos x="985" y="499"/>
                </a:cxn>
                <a:cxn ang="0">
                  <a:pos x="999" y="542"/>
                </a:cxn>
                <a:cxn ang="0">
                  <a:pos x="1141" y="443"/>
                </a:cxn>
                <a:cxn ang="0">
                  <a:pos x="1238" y="336"/>
                </a:cxn>
                <a:cxn ang="0">
                  <a:pos x="1233" y="373"/>
                </a:cxn>
                <a:cxn ang="0">
                  <a:pos x="1233" y="395"/>
                </a:cxn>
                <a:cxn ang="0">
                  <a:pos x="1268" y="444"/>
                </a:cxn>
                <a:cxn ang="0">
                  <a:pos x="1275" y="525"/>
                </a:cxn>
                <a:cxn ang="0">
                  <a:pos x="1285" y="609"/>
                </a:cxn>
                <a:cxn ang="0">
                  <a:pos x="1269" y="709"/>
                </a:cxn>
                <a:cxn ang="0">
                  <a:pos x="989" y="886"/>
                </a:cxn>
                <a:cxn ang="0">
                  <a:pos x="1154" y="639"/>
                </a:cxn>
                <a:cxn ang="0">
                  <a:pos x="1046" y="729"/>
                </a:cxn>
                <a:cxn ang="0">
                  <a:pos x="515" y="1095"/>
                </a:cxn>
                <a:cxn ang="0">
                  <a:pos x="396" y="992"/>
                </a:cxn>
                <a:cxn ang="0">
                  <a:pos x="406" y="970"/>
                </a:cxn>
                <a:cxn ang="0">
                  <a:pos x="320" y="946"/>
                </a:cxn>
                <a:cxn ang="0">
                  <a:pos x="168" y="918"/>
                </a:cxn>
                <a:cxn ang="0">
                  <a:pos x="72" y="810"/>
                </a:cxn>
                <a:cxn ang="0">
                  <a:pos x="143" y="677"/>
                </a:cxn>
                <a:cxn ang="0">
                  <a:pos x="220" y="666"/>
                </a:cxn>
                <a:cxn ang="0">
                  <a:pos x="182" y="629"/>
                </a:cxn>
                <a:cxn ang="0">
                  <a:pos x="148" y="573"/>
                </a:cxn>
                <a:cxn ang="0">
                  <a:pos x="237" y="568"/>
                </a:cxn>
                <a:cxn ang="0">
                  <a:pos x="454" y="521"/>
                </a:cxn>
                <a:cxn ang="0">
                  <a:pos x="447" y="494"/>
                </a:cxn>
                <a:cxn ang="0">
                  <a:pos x="372" y="445"/>
                </a:cxn>
                <a:cxn ang="0">
                  <a:pos x="107" y="375"/>
                </a:cxn>
                <a:cxn ang="0">
                  <a:pos x="55" y="361"/>
                </a:cxn>
                <a:cxn ang="0">
                  <a:pos x="5" y="242"/>
                </a:cxn>
                <a:cxn ang="0">
                  <a:pos x="139" y="114"/>
                </a:cxn>
                <a:cxn ang="0">
                  <a:pos x="235" y="147"/>
                </a:cxn>
                <a:cxn ang="0">
                  <a:pos x="288" y="344"/>
                </a:cxn>
                <a:cxn ang="0">
                  <a:pos x="562" y="425"/>
                </a:cxn>
                <a:cxn ang="0">
                  <a:pos x="745" y="297"/>
                </a:cxn>
                <a:cxn ang="0">
                  <a:pos x="680" y="343"/>
                </a:cxn>
                <a:cxn ang="0">
                  <a:pos x="518" y="339"/>
                </a:cxn>
                <a:cxn ang="0">
                  <a:pos x="594" y="270"/>
                </a:cxn>
                <a:cxn ang="0">
                  <a:pos x="575" y="256"/>
                </a:cxn>
                <a:cxn ang="0">
                  <a:pos x="571" y="213"/>
                </a:cxn>
                <a:cxn ang="0">
                  <a:pos x="857" y="128"/>
                </a:cxn>
                <a:cxn ang="0">
                  <a:pos x="845" y="142"/>
                </a:cxn>
                <a:cxn ang="0">
                  <a:pos x="845" y="197"/>
                </a:cxn>
                <a:cxn ang="0">
                  <a:pos x="941" y="182"/>
                </a:cxn>
                <a:cxn ang="0">
                  <a:pos x="971" y="127"/>
                </a:cxn>
                <a:cxn ang="0">
                  <a:pos x="953" y="128"/>
                </a:cxn>
                <a:cxn ang="0">
                  <a:pos x="909" y="142"/>
                </a:cxn>
                <a:cxn ang="0">
                  <a:pos x="952" y="119"/>
                </a:cxn>
                <a:cxn ang="0">
                  <a:pos x="982" y="121"/>
                </a:cxn>
                <a:cxn ang="0">
                  <a:pos x="1012" y="121"/>
                </a:cxn>
                <a:cxn ang="0">
                  <a:pos x="1111" y="0"/>
                </a:cxn>
                <a:cxn ang="0">
                  <a:pos x="1187" y="19"/>
                </a:cxn>
              </a:cxnLst>
              <a:rect l="0" t="0" r="r" b="b"/>
              <a:pathLst>
                <a:path w="1303" h="1108">
                  <a:moveTo>
                    <a:pt x="1202" y="32"/>
                  </a:moveTo>
                  <a:lnTo>
                    <a:pt x="1221" y="61"/>
                  </a:lnTo>
                  <a:lnTo>
                    <a:pt x="1233" y="91"/>
                  </a:lnTo>
                  <a:lnTo>
                    <a:pt x="1239" y="123"/>
                  </a:lnTo>
                  <a:lnTo>
                    <a:pt x="1239" y="155"/>
                  </a:lnTo>
                  <a:lnTo>
                    <a:pt x="1235" y="188"/>
                  </a:lnTo>
                  <a:lnTo>
                    <a:pt x="1228" y="221"/>
                  </a:lnTo>
                  <a:lnTo>
                    <a:pt x="1217" y="253"/>
                  </a:lnTo>
                  <a:lnTo>
                    <a:pt x="1204" y="283"/>
                  </a:lnTo>
                  <a:lnTo>
                    <a:pt x="1189" y="313"/>
                  </a:lnTo>
                  <a:lnTo>
                    <a:pt x="1175" y="340"/>
                  </a:lnTo>
                  <a:lnTo>
                    <a:pt x="1156" y="357"/>
                  </a:lnTo>
                  <a:lnTo>
                    <a:pt x="1140" y="377"/>
                  </a:lnTo>
                  <a:lnTo>
                    <a:pt x="1126" y="398"/>
                  </a:lnTo>
                  <a:lnTo>
                    <a:pt x="1115" y="422"/>
                  </a:lnTo>
                  <a:lnTo>
                    <a:pt x="1103" y="444"/>
                  </a:lnTo>
                  <a:lnTo>
                    <a:pt x="1091" y="466"/>
                  </a:lnTo>
                  <a:lnTo>
                    <a:pt x="1077" y="486"/>
                  </a:lnTo>
                  <a:lnTo>
                    <a:pt x="1061" y="503"/>
                  </a:lnTo>
                  <a:lnTo>
                    <a:pt x="1041" y="517"/>
                  </a:lnTo>
                  <a:lnTo>
                    <a:pt x="1015" y="526"/>
                  </a:lnTo>
                  <a:lnTo>
                    <a:pt x="1015" y="522"/>
                  </a:lnTo>
                  <a:lnTo>
                    <a:pt x="1015" y="518"/>
                  </a:lnTo>
                  <a:lnTo>
                    <a:pt x="1016" y="514"/>
                  </a:lnTo>
                  <a:lnTo>
                    <a:pt x="1016" y="509"/>
                  </a:lnTo>
                  <a:lnTo>
                    <a:pt x="1016" y="506"/>
                  </a:lnTo>
                  <a:lnTo>
                    <a:pt x="1015" y="502"/>
                  </a:lnTo>
                  <a:lnTo>
                    <a:pt x="1014" y="498"/>
                  </a:lnTo>
                  <a:lnTo>
                    <a:pt x="1012" y="494"/>
                  </a:lnTo>
                  <a:lnTo>
                    <a:pt x="1009" y="491"/>
                  </a:lnTo>
                  <a:lnTo>
                    <a:pt x="1005" y="489"/>
                  </a:lnTo>
                  <a:lnTo>
                    <a:pt x="1001" y="488"/>
                  </a:lnTo>
                  <a:lnTo>
                    <a:pt x="999" y="488"/>
                  </a:lnTo>
                  <a:lnTo>
                    <a:pt x="997" y="488"/>
                  </a:lnTo>
                  <a:lnTo>
                    <a:pt x="995" y="490"/>
                  </a:lnTo>
                  <a:lnTo>
                    <a:pt x="993" y="491"/>
                  </a:lnTo>
                  <a:lnTo>
                    <a:pt x="991" y="493"/>
                  </a:lnTo>
                  <a:lnTo>
                    <a:pt x="990" y="495"/>
                  </a:lnTo>
                  <a:lnTo>
                    <a:pt x="988" y="496"/>
                  </a:lnTo>
                  <a:lnTo>
                    <a:pt x="985" y="499"/>
                  </a:lnTo>
                  <a:lnTo>
                    <a:pt x="983" y="500"/>
                  </a:lnTo>
                  <a:lnTo>
                    <a:pt x="983" y="507"/>
                  </a:lnTo>
                  <a:lnTo>
                    <a:pt x="983" y="514"/>
                  </a:lnTo>
                  <a:lnTo>
                    <a:pt x="985" y="520"/>
                  </a:lnTo>
                  <a:lnTo>
                    <a:pt x="988" y="526"/>
                  </a:lnTo>
                  <a:lnTo>
                    <a:pt x="991" y="533"/>
                  </a:lnTo>
                  <a:lnTo>
                    <a:pt x="995" y="538"/>
                  </a:lnTo>
                  <a:lnTo>
                    <a:pt x="999" y="542"/>
                  </a:lnTo>
                  <a:lnTo>
                    <a:pt x="1005" y="547"/>
                  </a:lnTo>
                  <a:lnTo>
                    <a:pt x="1010" y="550"/>
                  </a:lnTo>
                  <a:lnTo>
                    <a:pt x="1015" y="553"/>
                  </a:lnTo>
                  <a:lnTo>
                    <a:pt x="1053" y="543"/>
                  </a:lnTo>
                  <a:lnTo>
                    <a:pt x="1081" y="526"/>
                  </a:lnTo>
                  <a:lnTo>
                    <a:pt x="1105" y="502"/>
                  </a:lnTo>
                  <a:lnTo>
                    <a:pt x="1124" y="474"/>
                  </a:lnTo>
                  <a:lnTo>
                    <a:pt x="1141" y="443"/>
                  </a:lnTo>
                  <a:lnTo>
                    <a:pt x="1157" y="412"/>
                  </a:lnTo>
                  <a:lnTo>
                    <a:pt x="1174" y="383"/>
                  </a:lnTo>
                  <a:lnTo>
                    <a:pt x="1196" y="358"/>
                  </a:lnTo>
                  <a:lnTo>
                    <a:pt x="1220" y="340"/>
                  </a:lnTo>
                  <a:lnTo>
                    <a:pt x="1252" y="329"/>
                  </a:lnTo>
                  <a:lnTo>
                    <a:pt x="1248" y="330"/>
                  </a:lnTo>
                  <a:lnTo>
                    <a:pt x="1244" y="332"/>
                  </a:lnTo>
                  <a:lnTo>
                    <a:pt x="1238" y="336"/>
                  </a:lnTo>
                  <a:lnTo>
                    <a:pt x="1234" y="342"/>
                  </a:lnTo>
                  <a:lnTo>
                    <a:pt x="1231" y="347"/>
                  </a:lnTo>
                  <a:lnTo>
                    <a:pt x="1229" y="353"/>
                  </a:lnTo>
                  <a:lnTo>
                    <a:pt x="1228" y="359"/>
                  </a:lnTo>
                  <a:lnTo>
                    <a:pt x="1229" y="364"/>
                  </a:lnTo>
                  <a:lnTo>
                    <a:pt x="1233" y="368"/>
                  </a:lnTo>
                  <a:lnTo>
                    <a:pt x="1239" y="372"/>
                  </a:lnTo>
                  <a:lnTo>
                    <a:pt x="1233" y="373"/>
                  </a:lnTo>
                  <a:lnTo>
                    <a:pt x="1230" y="375"/>
                  </a:lnTo>
                  <a:lnTo>
                    <a:pt x="1229" y="377"/>
                  </a:lnTo>
                  <a:lnTo>
                    <a:pt x="1230" y="379"/>
                  </a:lnTo>
                  <a:lnTo>
                    <a:pt x="1231" y="382"/>
                  </a:lnTo>
                  <a:lnTo>
                    <a:pt x="1233" y="385"/>
                  </a:lnTo>
                  <a:lnTo>
                    <a:pt x="1234" y="389"/>
                  </a:lnTo>
                  <a:lnTo>
                    <a:pt x="1234" y="392"/>
                  </a:lnTo>
                  <a:lnTo>
                    <a:pt x="1233" y="395"/>
                  </a:lnTo>
                  <a:lnTo>
                    <a:pt x="1229" y="398"/>
                  </a:lnTo>
                  <a:lnTo>
                    <a:pt x="1238" y="399"/>
                  </a:lnTo>
                  <a:lnTo>
                    <a:pt x="1246" y="403"/>
                  </a:lnTo>
                  <a:lnTo>
                    <a:pt x="1252" y="408"/>
                  </a:lnTo>
                  <a:lnTo>
                    <a:pt x="1256" y="415"/>
                  </a:lnTo>
                  <a:lnTo>
                    <a:pt x="1261" y="424"/>
                  </a:lnTo>
                  <a:lnTo>
                    <a:pt x="1265" y="433"/>
                  </a:lnTo>
                  <a:lnTo>
                    <a:pt x="1268" y="444"/>
                  </a:lnTo>
                  <a:lnTo>
                    <a:pt x="1271" y="455"/>
                  </a:lnTo>
                  <a:lnTo>
                    <a:pt x="1275" y="466"/>
                  </a:lnTo>
                  <a:lnTo>
                    <a:pt x="1279" y="475"/>
                  </a:lnTo>
                  <a:lnTo>
                    <a:pt x="1276" y="484"/>
                  </a:lnTo>
                  <a:lnTo>
                    <a:pt x="1273" y="493"/>
                  </a:lnTo>
                  <a:lnTo>
                    <a:pt x="1272" y="504"/>
                  </a:lnTo>
                  <a:lnTo>
                    <a:pt x="1273" y="515"/>
                  </a:lnTo>
                  <a:lnTo>
                    <a:pt x="1275" y="525"/>
                  </a:lnTo>
                  <a:lnTo>
                    <a:pt x="1278" y="536"/>
                  </a:lnTo>
                  <a:lnTo>
                    <a:pt x="1281" y="547"/>
                  </a:lnTo>
                  <a:lnTo>
                    <a:pt x="1284" y="557"/>
                  </a:lnTo>
                  <a:lnTo>
                    <a:pt x="1288" y="568"/>
                  </a:lnTo>
                  <a:lnTo>
                    <a:pt x="1293" y="577"/>
                  </a:lnTo>
                  <a:lnTo>
                    <a:pt x="1287" y="588"/>
                  </a:lnTo>
                  <a:lnTo>
                    <a:pt x="1285" y="599"/>
                  </a:lnTo>
                  <a:lnTo>
                    <a:pt x="1285" y="609"/>
                  </a:lnTo>
                  <a:lnTo>
                    <a:pt x="1287" y="619"/>
                  </a:lnTo>
                  <a:lnTo>
                    <a:pt x="1289" y="629"/>
                  </a:lnTo>
                  <a:lnTo>
                    <a:pt x="1294" y="639"/>
                  </a:lnTo>
                  <a:lnTo>
                    <a:pt x="1297" y="649"/>
                  </a:lnTo>
                  <a:lnTo>
                    <a:pt x="1300" y="660"/>
                  </a:lnTo>
                  <a:lnTo>
                    <a:pt x="1302" y="670"/>
                  </a:lnTo>
                  <a:lnTo>
                    <a:pt x="1303" y="681"/>
                  </a:lnTo>
                  <a:lnTo>
                    <a:pt x="1269" y="709"/>
                  </a:lnTo>
                  <a:lnTo>
                    <a:pt x="1236" y="736"/>
                  </a:lnTo>
                  <a:lnTo>
                    <a:pt x="1202" y="760"/>
                  </a:lnTo>
                  <a:lnTo>
                    <a:pt x="1168" y="782"/>
                  </a:lnTo>
                  <a:lnTo>
                    <a:pt x="1134" y="805"/>
                  </a:lnTo>
                  <a:lnTo>
                    <a:pt x="1099" y="826"/>
                  </a:lnTo>
                  <a:lnTo>
                    <a:pt x="1062" y="847"/>
                  </a:lnTo>
                  <a:lnTo>
                    <a:pt x="1026" y="867"/>
                  </a:lnTo>
                  <a:lnTo>
                    <a:pt x="989" y="886"/>
                  </a:lnTo>
                  <a:lnTo>
                    <a:pt x="951" y="905"/>
                  </a:lnTo>
                  <a:lnTo>
                    <a:pt x="982" y="868"/>
                  </a:lnTo>
                  <a:lnTo>
                    <a:pt x="1013" y="830"/>
                  </a:lnTo>
                  <a:lnTo>
                    <a:pt x="1042" y="792"/>
                  </a:lnTo>
                  <a:lnTo>
                    <a:pt x="1071" y="754"/>
                  </a:lnTo>
                  <a:lnTo>
                    <a:pt x="1099" y="715"/>
                  </a:lnTo>
                  <a:lnTo>
                    <a:pt x="1126" y="677"/>
                  </a:lnTo>
                  <a:lnTo>
                    <a:pt x="1154" y="639"/>
                  </a:lnTo>
                  <a:lnTo>
                    <a:pt x="1182" y="601"/>
                  </a:lnTo>
                  <a:lnTo>
                    <a:pt x="1211" y="564"/>
                  </a:lnTo>
                  <a:lnTo>
                    <a:pt x="1239" y="526"/>
                  </a:lnTo>
                  <a:lnTo>
                    <a:pt x="1220" y="526"/>
                  </a:lnTo>
                  <a:lnTo>
                    <a:pt x="1173" y="573"/>
                  </a:lnTo>
                  <a:lnTo>
                    <a:pt x="1128" y="625"/>
                  </a:lnTo>
                  <a:lnTo>
                    <a:pt x="1087" y="676"/>
                  </a:lnTo>
                  <a:lnTo>
                    <a:pt x="1046" y="729"/>
                  </a:lnTo>
                  <a:lnTo>
                    <a:pt x="1005" y="781"/>
                  </a:lnTo>
                  <a:lnTo>
                    <a:pt x="963" y="833"/>
                  </a:lnTo>
                  <a:lnTo>
                    <a:pt x="918" y="882"/>
                  </a:lnTo>
                  <a:lnTo>
                    <a:pt x="870" y="927"/>
                  </a:lnTo>
                  <a:lnTo>
                    <a:pt x="818" y="967"/>
                  </a:lnTo>
                  <a:lnTo>
                    <a:pt x="759" y="1001"/>
                  </a:lnTo>
                  <a:lnTo>
                    <a:pt x="530" y="1108"/>
                  </a:lnTo>
                  <a:lnTo>
                    <a:pt x="515" y="1095"/>
                  </a:lnTo>
                  <a:lnTo>
                    <a:pt x="499" y="1081"/>
                  </a:lnTo>
                  <a:lnTo>
                    <a:pt x="483" y="1068"/>
                  </a:lnTo>
                  <a:lnTo>
                    <a:pt x="468" y="1055"/>
                  </a:lnTo>
                  <a:lnTo>
                    <a:pt x="452" y="1042"/>
                  </a:lnTo>
                  <a:lnTo>
                    <a:pt x="437" y="1029"/>
                  </a:lnTo>
                  <a:lnTo>
                    <a:pt x="423" y="1016"/>
                  </a:lnTo>
                  <a:lnTo>
                    <a:pt x="409" y="1003"/>
                  </a:lnTo>
                  <a:lnTo>
                    <a:pt x="396" y="992"/>
                  </a:lnTo>
                  <a:lnTo>
                    <a:pt x="383" y="980"/>
                  </a:lnTo>
                  <a:lnTo>
                    <a:pt x="388" y="981"/>
                  </a:lnTo>
                  <a:lnTo>
                    <a:pt x="391" y="982"/>
                  </a:lnTo>
                  <a:lnTo>
                    <a:pt x="396" y="981"/>
                  </a:lnTo>
                  <a:lnTo>
                    <a:pt x="399" y="979"/>
                  </a:lnTo>
                  <a:lnTo>
                    <a:pt x="401" y="977"/>
                  </a:lnTo>
                  <a:lnTo>
                    <a:pt x="404" y="973"/>
                  </a:lnTo>
                  <a:lnTo>
                    <a:pt x="406" y="970"/>
                  </a:lnTo>
                  <a:lnTo>
                    <a:pt x="409" y="967"/>
                  </a:lnTo>
                  <a:lnTo>
                    <a:pt x="413" y="964"/>
                  </a:lnTo>
                  <a:lnTo>
                    <a:pt x="415" y="961"/>
                  </a:lnTo>
                  <a:lnTo>
                    <a:pt x="397" y="956"/>
                  </a:lnTo>
                  <a:lnTo>
                    <a:pt x="377" y="953"/>
                  </a:lnTo>
                  <a:lnTo>
                    <a:pt x="359" y="950"/>
                  </a:lnTo>
                  <a:lnTo>
                    <a:pt x="339" y="948"/>
                  </a:lnTo>
                  <a:lnTo>
                    <a:pt x="320" y="946"/>
                  </a:lnTo>
                  <a:lnTo>
                    <a:pt x="301" y="945"/>
                  </a:lnTo>
                  <a:lnTo>
                    <a:pt x="281" y="943"/>
                  </a:lnTo>
                  <a:lnTo>
                    <a:pt x="262" y="941"/>
                  </a:lnTo>
                  <a:lnTo>
                    <a:pt x="242" y="939"/>
                  </a:lnTo>
                  <a:lnTo>
                    <a:pt x="223" y="937"/>
                  </a:lnTo>
                  <a:lnTo>
                    <a:pt x="207" y="930"/>
                  </a:lnTo>
                  <a:lnTo>
                    <a:pt x="188" y="923"/>
                  </a:lnTo>
                  <a:lnTo>
                    <a:pt x="168" y="918"/>
                  </a:lnTo>
                  <a:lnTo>
                    <a:pt x="148" y="913"/>
                  </a:lnTo>
                  <a:lnTo>
                    <a:pt x="130" y="907"/>
                  </a:lnTo>
                  <a:lnTo>
                    <a:pt x="113" y="899"/>
                  </a:lnTo>
                  <a:lnTo>
                    <a:pt x="98" y="889"/>
                  </a:lnTo>
                  <a:lnTo>
                    <a:pt x="87" y="875"/>
                  </a:lnTo>
                  <a:lnTo>
                    <a:pt x="82" y="856"/>
                  </a:lnTo>
                  <a:lnTo>
                    <a:pt x="82" y="833"/>
                  </a:lnTo>
                  <a:lnTo>
                    <a:pt x="72" y="810"/>
                  </a:lnTo>
                  <a:lnTo>
                    <a:pt x="70" y="789"/>
                  </a:lnTo>
                  <a:lnTo>
                    <a:pt x="73" y="771"/>
                  </a:lnTo>
                  <a:lnTo>
                    <a:pt x="81" y="754"/>
                  </a:lnTo>
                  <a:lnTo>
                    <a:pt x="92" y="738"/>
                  </a:lnTo>
                  <a:lnTo>
                    <a:pt x="104" y="723"/>
                  </a:lnTo>
                  <a:lnTo>
                    <a:pt x="117" y="708"/>
                  </a:lnTo>
                  <a:lnTo>
                    <a:pt x="131" y="692"/>
                  </a:lnTo>
                  <a:lnTo>
                    <a:pt x="143" y="677"/>
                  </a:lnTo>
                  <a:lnTo>
                    <a:pt x="151" y="660"/>
                  </a:lnTo>
                  <a:lnTo>
                    <a:pt x="160" y="662"/>
                  </a:lnTo>
                  <a:lnTo>
                    <a:pt x="169" y="664"/>
                  </a:lnTo>
                  <a:lnTo>
                    <a:pt x="179" y="666"/>
                  </a:lnTo>
                  <a:lnTo>
                    <a:pt x="190" y="667"/>
                  </a:lnTo>
                  <a:lnTo>
                    <a:pt x="199" y="668"/>
                  </a:lnTo>
                  <a:lnTo>
                    <a:pt x="210" y="668"/>
                  </a:lnTo>
                  <a:lnTo>
                    <a:pt x="220" y="666"/>
                  </a:lnTo>
                  <a:lnTo>
                    <a:pt x="228" y="663"/>
                  </a:lnTo>
                  <a:lnTo>
                    <a:pt x="236" y="658"/>
                  </a:lnTo>
                  <a:lnTo>
                    <a:pt x="242" y="649"/>
                  </a:lnTo>
                  <a:lnTo>
                    <a:pt x="231" y="638"/>
                  </a:lnTo>
                  <a:lnTo>
                    <a:pt x="220" y="632"/>
                  </a:lnTo>
                  <a:lnTo>
                    <a:pt x="207" y="629"/>
                  </a:lnTo>
                  <a:lnTo>
                    <a:pt x="195" y="628"/>
                  </a:lnTo>
                  <a:lnTo>
                    <a:pt x="182" y="629"/>
                  </a:lnTo>
                  <a:lnTo>
                    <a:pt x="171" y="628"/>
                  </a:lnTo>
                  <a:lnTo>
                    <a:pt x="159" y="626"/>
                  </a:lnTo>
                  <a:lnTo>
                    <a:pt x="149" y="620"/>
                  </a:lnTo>
                  <a:lnTo>
                    <a:pt x="140" y="611"/>
                  </a:lnTo>
                  <a:lnTo>
                    <a:pt x="132" y="596"/>
                  </a:lnTo>
                  <a:lnTo>
                    <a:pt x="136" y="586"/>
                  </a:lnTo>
                  <a:lnTo>
                    <a:pt x="142" y="579"/>
                  </a:lnTo>
                  <a:lnTo>
                    <a:pt x="148" y="573"/>
                  </a:lnTo>
                  <a:lnTo>
                    <a:pt x="156" y="569"/>
                  </a:lnTo>
                  <a:lnTo>
                    <a:pt x="164" y="567"/>
                  </a:lnTo>
                  <a:lnTo>
                    <a:pt x="173" y="565"/>
                  </a:lnTo>
                  <a:lnTo>
                    <a:pt x="182" y="564"/>
                  </a:lnTo>
                  <a:lnTo>
                    <a:pt x="192" y="564"/>
                  </a:lnTo>
                  <a:lnTo>
                    <a:pt x="200" y="564"/>
                  </a:lnTo>
                  <a:lnTo>
                    <a:pt x="210" y="564"/>
                  </a:lnTo>
                  <a:lnTo>
                    <a:pt x="237" y="568"/>
                  </a:lnTo>
                  <a:lnTo>
                    <a:pt x="265" y="570"/>
                  </a:lnTo>
                  <a:lnTo>
                    <a:pt x="294" y="571"/>
                  </a:lnTo>
                  <a:lnTo>
                    <a:pt x="324" y="570"/>
                  </a:lnTo>
                  <a:lnTo>
                    <a:pt x="354" y="567"/>
                  </a:lnTo>
                  <a:lnTo>
                    <a:pt x="382" y="560"/>
                  </a:lnTo>
                  <a:lnTo>
                    <a:pt x="408" y="551"/>
                  </a:lnTo>
                  <a:lnTo>
                    <a:pt x="433" y="537"/>
                  </a:lnTo>
                  <a:lnTo>
                    <a:pt x="454" y="521"/>
                  </a:lnTo>
                  <a:lnTo>
                    <a:pt x="471" y="500"/>
                  </a:lnTo>
                  <a:lnTo>
                    <a:pt x="468" y="493"/>
                  </a:lnTo>
                  <a:lnTo>
                    <a:pt x="466" y="490"/>
                  </a:lnTo>
                  <a:lnTo>
                    <a:pt x="462" y="489"/>
                  </a:lnTo>
                  <a:lnTo>
                    <a:pt x="459" y="488"/>
                  </a:lnTo>
                  <a:lnTo>
                    <a:pt x="454" y="490"/>
                  </a:lnTo>
                  <a:lnTo>
                    <a:pt x="450" y="491"/>
                  </a:lnTo>
                  <a:lnTo>
                    <a:pt x="447" y="494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4" y="500"/>
                  </a:lnTo>
                  <a:lnTo>
                    <a:pt x="418" y="494"/>
                  </a:lnTo>
                  <a:lnTo>
                    <a:pt x="404" y="485"/>
                  </a:lnTo>
                  <a:lnTo>
                    <a:pt x="392" y="473"/>
                  </a:lnTo>
                  <a:lnTo>
                    <a:pt x="382" y="460"/>
                  </a:lnTo>
                  <a:lnTo>
                    <a:pt x="372" y="445"/>
                  </a:lnTo>
                  <a:lnTo>
                    <a:pt x="361" y="430"/>
                  </a:lnTo>
                  <a:lnTo>
                    <a:pt x="351" y="417"/>
                  </a:lnTo>
                  <a:lnTo>
                    <a:pt x="338" y="406"/>
                  </a:lnTo>
                  <a:lnTo>
                    <a:pt x="323" y="397"/>
                  </a:lnTo>
                  <a:lnTo>
                    <a:pt x="306" y="393"/>
                  </a:lnTo>
                  <a:lnTo>
                    <a:pt x="114" y="384"/>
                  </a:lnTo>
                  <a:lnTo>
                    <a:pt x="111" y="379"/>
                  </a:lnTo>
                  <a:lnTo>
                    <a:pt x="107" y="375"/>
                  </a:lnTo>
                  <a:lnTo>
                    <a:pt x="101" y="373"/>
                  </a:lnTo>
                  <a:lnTo>
                    <a:pt x="95" y="371"/>
                  </a:lnTo>
                  <a:lnTo>
                    <a:pt x="88" y="368"/>
                  </a:lnTo>
                  <a:lnTo>
                    <a:pt x="82" y="367"/>
                  </a:lnTo>
                  <a:lnTo>
                    <a:pt x="75" y="366"/>
                  </a:lnTo>
                  <a:lnTo>
                    <a:pt x="68" y="365"/>
                  </a:lnTo>
                  <a:lnTo>
                    <a:pt x="61" y="363"/>
                  </a:lnTo>
                  <a:lnTo>
                    <a:pt x="55" y="361"/>
                  </a:lnTo>
                  <a:lnTo>
                    <a:pt x="43" y="347"/>
                  </a:lnTo>
                  <a:lnTo>
                    <a:pt x="30" y="333"/>
                  </a:lnTo>
                  <a:lnTo>
                    <a:pt x="19" y="318"/>
                  </a:lnTo>
                  <a:lnTo>
                    <a:pt x="9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7"/>
                  </a:lnTo>
                  <a:lnTo>
                    <a:pt x="5" y="242"/>
                  </a:lnTo>
                  <a:lnTo>
                    <a:pt x="15" y="226"/>
                  </a:lnTo>
                  <a:lnTo>
                    <a:pt x="31" y="212"/>
                  </a:lnTo>
                  <a:lnTo>
                    <a:pt x="56" y="204"/>
                  </a:lnTo>
                  <a:lnTo>
                    <a:pt x="77" y="191"/>
                  </a:lnTo>
                  <a:lnTo>
                    <a:pt x="95" y="174"/>
                  </a:lnTo>
                  <a:lnTo>
                    <a:pt x="110" y="155"/>
                  </a:lnTo>
                  <a:lnTo>
                    <a:pt x="125" y="135"/>
                  </a:lnTo>
                  <a:lnTo>
                    <a:pt x="139" y="114"/>
                  </a:lnTo>
                  <a:lnTo>
                    <a:pt x="153" y="95"/>
                  </a:lnTo>
                  <a:lnTo>
                    <a:pt x="169" y="79"/>
                  </a:lnTo>
                  <a:lnTo>
                    <a:pt x="188" y="66"/>
                  </a:lnTo>
                  <a:lnTo>
                    <a:pt x="210" y="59"/>
                  </a:lnTo>
                  <a:lnTo>
                    <a:pt x="225" y="79"/>
                  </a:lnTo>
                  <a:lnTo>
                    <a:pt x="232" y="101"/>
                  </a:lnTo>
                  <a:lnTo>
                    <a:pt x="236" y="124"/>
                  </a:lnTo>
                  <a:lnTo>
                    <a:pt x="235" y="147"/>
                  </a:lnTo>
                  <a:lnTo>
                    <a:pt x="232" y="173"/>
                  </a:lnTo>
                  <a:lnTo>
                    <a:pt x="229" y="199"/>
                  </a:lnTo>
                  <a:lnTo>
                    <a:pt x="226" y="224"/>
                  </a:lnTo>
                  <a:lnTo>
                    <a:pt x="225" y="249"/>
                  </a:lnTo>
                  <a:lnTo>
                    <a:pt x="228" y="273"/>
                  </a:lnTo>
                  <a:lnTo>
                    <a:pt x="237" y="297"/>
                  </a:lnTo>
                  <a:lnTo>
                    <a:pt x="260" y="325"/>
                  </a:lnTo>
                  <a:lnTo>
                    <a:pt x="288" y="344"/>
                  </a:lnTo>
                  <a:lnTo>
                    <a:pt x="320" y="357"/>
                  </a:lnTo>
                  <a:lnTo>
                    <a:pt x="354" y="365"/>
                  </a:lnTo>
                  <a:lnTo>
                    <a:pt x="390" y="371"/>
                  </a:lnTo>
                  <a:lnTo>
                    <a:pt x="427" y="376"/>
                  </a:lnTo>
                  <a:lnTo>
                    <a:pt x="464" y="381"/>
                  </a:lnTo>
                  <a:lnTo>
                    <a:pt x="499" y="391"/>
                  </a:lnTo>
                  <a:lnTo>
                    <a:pt x="532" y="404"/>
                  </a:lnTo>
                  <a:lnTo>
                    <a:pt x="562" y="425"/>
                  </a:lnTo>
                  <a:lnTo>
                    <a:pt x="596" y="425"/>
                  </a:lnTo>
                  <a:lnTo>
                    <a:pt x="624" y="417"/>
                  </a:lnTo>
                  <a:lnTo>
                    <a:pt x="648" y="405"/>
                  </a:lnTo>
                  <a:lnTo>
                    <a:pt x="670" y="388"/>
                  </a:lnTo>
                  <a:lnTo>
                    <a:pt x="690" y="367"/>
                  </a:lnTo>
                  <a:lnTo>
                    <a:pt x="708" y="344"/>
                  </a:lnTo>
                  <a:lnTo>
                    <a:pt x="726" y="320"/>
                  </a:lnTo>
                  <a:lnTo>
                    <a:pt x="745" y="297"/>
                  </a:lnTo>
                  <a:lnTo>
                    <a:pt x="767" y="276"/>
                  </a:lnTo>
                  <a:lnTo>
                    <a:pt x="791" y="256"/>
                  </a:lnTo>
                  <a:lnTo>
                    <a:pt x="786" y="251"/>
                  </a:lnTo>
                  <a:lnTo>
                    <a:pt x="764" y="265"/>
                  </a:lnTo>
                  <a:lnTo>
                    <a:pt x="742" y="282"/>
                  </a:lnTo>
                  <a:lnTo>
                    <a:pt x="722" y="301"/>
                  </a:lnTo>
                  <a:lnTo>
                    <a:pt x="701" y="323"/>
                  </a:lnTo>
                  <a:lnTo>
                    <a:pt x="680" y="343"/>
                  </a:lnTo>
                  <a:lnTo>
                    <a:pt x="658" y="362"/>
                  </a:lnTo>
                  <a:lnTo>
                    <a:pt x="637" y="378"/>
                  </a:lnTo>
                  <a:lnTo>
                    <a:pt x="613" y="391"/>
                  </a:lnTo>
                  <a:lnTo>
                    <a:pt x="589" y="397"/>
                  </a:lnTo>
                  <a:lnTo>
                    <a:pt x="562" y="398"/>
                  </a:lnTo>
                  <a:lnTo>
                    <a:pt x="503" y="366"/>
                  </a:lnTo>
                  <a:lnTo>
                    <a:pt x="512" y="352"/>
                  </a:lnTo>
                  <a:lnTo>
                    <a:pt x="518" y="339"/>
                  </a:lnTo>
                  <a:lnTo>
                    <a:pt x="524" y="324"/>
                  </a:lnTo>
                  <a:lnTo>
                    <a:pt x="529" y="310"/>
                  </a:lnTo>
                  <a:lnTo>
                    <a:pt x="534" y="297"/>
                  </a:lnTo>
                  <a:lnTo>
                    <a:pt x="542" y="286"/>
                  </a:lnTo>
                  <a:lnTo>
                    <a:pt x="550" y="277"/>
                  </a:lnTo>
                  <a:lnTo>
                    <a:pt x="561" y="271"/>
                  </a:lnTo>
                  <a:lnTo>
                    <a:pt x="576" y="268"/>
                  </a:lnTo>
                  <a:lnTo>
                    <a:pt x="594" y="270"/>
                  </a:lnTo>
                  <a:lnTo>
                    <a:pt x="594" y="267"/>
                  </a:lnTo>
                  <a:lnTo>
                    <a:pt x="593" y="264"/>
                  </a:lnTo>
                  <a:lnTo>
                    <a:pt x="591" y="262"/>
                  </a:lnTo>
                  <a:lnTo>
                    <a:pt x="589" y="260"/>
                  </a:lnTo>
                  <a:lnTo>
                    <a:pt x="585" y="258"/>
                  </a:lnTo>
                  <a:lnTo>
                    <a:pt x="582" y="257"/>
                  </a:lnTo>
                  <a:lnTo>
                    <a:pt x="578" y="257"/>
                  </a:lnTo>
                  <a:lnTo>
                    <a:pt x="575" y="256"/>
                  </a:lnTo>
                  <a:lnTo>
                    <a:pt x="571" y="256"/>
                  </a:lnTo>
                  <a:lnTo>
                    <a:pt x="567" y="256"/>
                  </a:lnTo>
                  <a:lnTo>
                    <a:pt x="548" y="256"/>
                  </a:lnTo>
                  <a:lnTo>
                    <a:pt x="547" y="245"/>
                  </a:lnTo>
                  <a:lnTo>
                    <a:pt x="549" y="234"/>
                  </a:lnTo>
                  <a:lnTo>
                    <a:pt x="553" y="225"/>
                  </a:lnTo>
                  <a:lnTo>
                    <a:pt x="562" y="218"/>
                  </a:lnTo>
                  <a:lnTo>
                    <a:pt x="571" y="213"/>
                  </a:lnTo>
                  <a:lnTo>
                    <a:pt x="580" y="206"/>
                  </a:lnTo>
                  <a:lnTo>
                    <a:pt x="591" y="201"/>
                  </a:lnTo>
                  <a:lnTo>
                    <a:pt x="599" y="194"/>
                  </a:lnTo>
                  <a:lnTo>
                    <a:pt x="607" y="187"/>
                  </a:lnTo>
                  <a:lnTo>
                    <a:pt x="612" y="180"/>
                  </a:lnTo>
                  <a:lnTo>
                    <a:pt x="863" y="128"/>
                  </a:lnTo>
                  <a:lnTo>
                    <a:pt x="861" y="128"/>
                  </a:lnTo>
                  <a:lnTo>
                    <a:pt x="857" y="128"/>
                  </a:lnTo>
                  <a:lnTo>
                    <a:pt x="855" y="129"/>
                  </a:lnTo>
                  <a:lnTo>
                    <a:pt x="853" y="130"/>
                  </a:lnTo>
                  <a:lnTo>
                    <a:pt x="852" y="133"/>
                  </a:lnTo>
                  <a:lnTo>
                    <a:pt x="850" y="135"/>
                  </a:lnTo>
                  <a:lnTo>
                    <a:pt x="849" y="137"/>
                  </a:lnTo>
                  <a:lnTo>
                    <a:pt x="848" y="138"/>
                  </a:lnTo>
                  <a:lnTo>
                    <a:pt x="846" y="140"/>
                  </a:lnTo>
                  <a:lnTo>
                    <a:pt x="845" y="142"/>
                  </a:lnTo>
                  <a:lnTo>
                    <a:pt x="853" y="146"/>
                  </a:lnTo>
                  <a:lnTo>
                    <a:pt x="856" y="153"/>
                  </a:lnTo>
                  <a:lnTo>
                    <a:pt x="856" y="159"/>
                  </a:lnTo>
                  <a:lnTo>
                    <a:pt x="853" y="168"/>
                  </a:lnTo>
                  <a:lnTo>
                    <a:pt x="849" y="175"/>
                  </a:lnTo>
                  <a:lnTo>
                    <a:pt x="845" y="183"/>
                  </a:lnTo>
                  <a:lnTo>
                    <a:pt x="844" y="190"/>
                  </a:lnTo>
                  <a:lnTo>
                    <a:pt x="845" y="197"/>
                  </a:lnTo>
                  <a:lnTo>
                    <a:pt x="851" y="202"/>
                  </a:lnTo>
                  <a:lnTo>
                    <a:pt x="863" y="206"/>
                  </a:lnTo>
                  <a:lnTo>
                    <a:pt x="879" y="206"/>
                  </a:lnTo>
                  <a:lnTo>
                    <a:pt x="893" y="205"/>
                  </a:lnTo>
                  <a:lnTo>
                    <a:pt x="907" y="202"/>
                  </a:lnTo>
                  <a:lnTo>
                    <a:pt x="918" y="197"/>
                  </a:lnTo>
                  <a:lnTo>
                    <a:pt x="930" y="189"/>
                  </a:lnTo>
                  <a:lnTo>
                    <a:pt x="941" y="182"/>
                  </a:lnTo>
                  <a:lnTo>
                    <a:pt x="949" y="172"/>
                  </a:lnTo>
                  <a:lnTo>
                    <a:pt x="958" y="160"/>
                  </a:lnTo>
                  <a:lnTo>
                    <a:pt x="966" y="150"/>
                  </a:lnTo>
                  <a:lnTo>
                    <a:pt x="973" y="137"/>
                  </a:lnTo>
                  <a:lnTo>
                    <a:pt x="973" y="134"/>
                  </a:lnTo>
                  <a:lnTo>
                    <a:pt x="973" y="131"/>
                  </a:lnTo>
                  <a:lnTo>
                    <a:pt x="972" y="129"/>
                  </a:lnTo>
                  <a:lnTo>
                    <a:pt x="971" y="127"/>
                  </a:lnTo>
                  <a:lnTo>
                    <a:pt x="968" y="125"/>
                  </a:lnTo>
                  <a:lnTo>
                    <a:pt x="967" y="123"/>
                  </a:lnTo>
                  <a:lnTo>
                    <a:pt x="965" y="122"/>
                  </a:lnTo>
                  <a:lnTo>
                    <a:pt x="963" y="120"/>
                  </a:lnTo>
                  <a:lnTo>
                    <a:pt x="961" y="118"/>
                  </a:lnTo>
                  <a:lnTo>
                    <a:pt x="959" y="115"/>
                  </a:lnTo>
                  <a:lnTo>
                    <a:pt x="957" y="123"/>
                  </a:lnTo>
                  <a:lnTo>
                    <a:pt x="953" y="128"/>
                  </a:lnTo>
                  <a:lnTo>
                    <a:pt x="949" y="133"/>
                  </a:lnTo>
                  <a:lnTo>
                    <a:pt x="945" y="136"/>
                  </a:lnTo>
                  <a:lnTo>
                    <a:pt x="939" y="138"/>
                  </a:lnTo>
                  <a:lnTo>
                    <a:pt x="933" y="139"/>
                  </a:lnTo>
                  <a:lnTo>
                    <a:pt x="927" y="140"/>
                  </a:lnTo>
                  <a:lnTo>
                    <a:pt x="920" y="141"/>
                  </a:lnTo>
                  <a:lnTo>
                    <a:pt x="914" y="141"/>
                  </a:lnTo>
                  <a:lnTo>
                    <a:pt x="909" y="142"/>
                  </a:lnTo>
                  <a:lnTo>
                    <a:pt x="914" y="137"/>
                  </a:lnTo>
                  <a:lnTo>
                    <a:pt x="882" y="137"/>
                  </a:lnTo>
                  <a:lnTo>
                    <a:pt x="894" y="135"/>
                  </a:lnTo>
                  <a:lnTo>
                    <a:pt x="905" y="131"/>
                  </a:lnTo>
                  <a:lnTo>
                    <a:pt x="917" y="129"/>
                  </a:lnTo>
                  <a:lnTo>
                    <a:pt x="929" y="126"/>
                  </a:lnTo>
                  <a:lnTo>
                    <a:pt x="941" y="123"/>
                  </a:lnTo>
                  <a:lnTo>
                    <a:pt x="952" y="119"/>
                  </a:lnTo>
                  <a:lnTo>
                    <a:pt x="963" y="114"/>
                  </a:lnTo>
                  <a:lnTo>
                    <a:pt x="974" y="109"/>
                  </a:lnTo>
                  <a:lnTo>
                    <a:pt x="982" y="104"/>
                  </a:lnTo>
                  <a:lnTo>
                    <a:pt x="991" y="96"/>
                  </a:lnTo>
                  <a:lnTo>
                    <a:pt x="990" y="103"/>
                  </a:lnTo>
                  <a:lnTo>
                    <a:pt x="988" y="108"/>
                  </a:lnTo>
                  <a:lnTo>
                    <a:pt x="985" y="114"/>
                  </a:lnTo>
                  <a:lnTo>
                    <a:pt x="982" y="121"/>
                  </a:lnTo>
                  <a:lnTo>
                    <a:pt x="980" y="127"/>
                  </a:lnTo>
                  <a:lnTo>
                    <a:pt x="979" y="134"/>
                  </a:lnTo>
                  <a:lnTo>
                    <a:pt x="979" y="139"/>
                  </a:lnTo>
                  <a:lnTo>
                    <a:pt x="981" y="145"/>
                  </a:lnTo>
                  <a:lnTo>
                    <a:pt x="984" y="151"/>
                  </a:lnTo>
                  <a:lnTo>
                    <a:pt x="991" y="155"/>
                  </a:lnTo>
                  <a:lnTo>
                    <a:pt x="1003" y="139"/>
                  </a:lnTo>
                  <a:lnTo>
                    <a:pt x="1012" y="121"/>
                  </a:lnTo>
                  <a:lnTo>
                    <a:pt x="1021" y="102"/>
                  </a:lnTo>
                  <a:lnTo>
                    <a:pt x="1028" y="82"/>
                  </a:lnTo>
                  <a:lnTo>
                    <a:pt x="1037" y="63"/>
                  </a:lnTo>
                  <a:lnTo>
                    <a:pt x="1045" y="45"/>
                  </a:lnTo>
                  <a:lnTo>
                    <a:pt x="1057" y="29"/>
                  </a:lnTo>
                  <a:lnTo>
                    <a:pt x="1071" y="16"/>
                  </a:lnTo>
                  <a:lnTo>
                    <a:pt x="1089" y="7"/>
                  </a:lnTo>
                  <a:lnTo>
                    <a:pt x="1111" y="0"/>
                  </a:lnTo>
                  <a:lnTo>
                    <a:pt x="1121" y="3"/>
                  </a:lnTo>
                  <a:lnTo>
                    <a:pt x="1131" y="6"/>
                  </a:lnTo>
                  <a:lnTo>
                    <a:pt x="1141" y="7"/>
                  </a:lnTo>
                  <a:lnTo>
                    <a:pt x="1151" y="8"/>
                  </a:lnTo>
                  <a:lnTo>
                    <a:pt x="1160" y="10"/>
                  </a:lnTo>
                  <a:lnTo>
                    <a:pt x="1170" y="12"/>
                  </a:lnTo>
                  <a:lnTo>
                    <a:pt x="1179" y="15"/>
                  </a:lnTo>
                  <a:lnTo>
                    <a:pt x="1187" y="19"/>
                  </a:lnTo>
                  <a:lnTo>
                    <a:pt x="1195" y="25"/>
                  </a:lnTo>
                  <a:lnTo>
                    <a:pt x="1202" y="32"/>
                  </a:lnTo>
                  <a:lnTo>
                    <a:pt x="1202" y="32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5FE41ED4-7E9E-AC44-AAE0-2E80F3A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192"/>
              <a:ext cx="10" cy="12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5" y="17"/>
                </a:cxn>
                <a:cxn ang="0">
                  <a:pos x="13" y="18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2"/>
                </a:cxn>
                <a:cxn ang="0">
                  <a:pos x="5" y="2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19" h="23">
                  <a:moveTo>
                    <a:pt x="18" y="5"/>
                  </a:moveTo>
                  <a:lnTo>
                    <a:pt x="19" y="8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5" y="2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02C4A0DD-9397-C146-A331-123DCA21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1192"/>
              <a:ext cx="29" cy="33"/>
            </a:xfrm>
            <a:custGeom>
              <a:avLst/>
              <a:gdLst/>
              <a:ahLst/>
              <a:cxnLst>
                <a:cxn ang="0">
                  <a:pos x="58" y="64"/>
                </a:cxn>
                <a:cxn ang="0">
                  <a:pos x="47" y="67"/>
                </a:cxn>
                <a:cxn ang="0">
                  <a:pos x="37" y="67"/>
                </a:cxn>
                <a:cxn ang="0">
                  <a:pos x="27" y="65"/>
                </a:cxn>
                <a:cxn ang="0">
                  <a:pos x="19" y="60"/>
                </a:cxn>
                <a:cxn ang="0">
                  <a:pos x="11" y="52"/>
                </a:cxn>
                <a:cxn ang="0">
                  <a:pos x="5" y="42"/>
                </a:cxn>
                <a:cxn ang="0">
                  <a:pos x="1" y="32"/>
                </a:cxn>
                <a:cxn ang="0">
                  <a:pos x="0" y="21"/>
                </a:cxn>
                <a:cxn ang="0">
                  <a:pos x="1" y="10"/>
                </a:cxn>
                <a:cxn ang="0">
                  <a:pos x="7" y="0"/>
                </a:cxn>
                <a:cxn ang="0">
                  <a:pos x="58" y="64"/>
                </a:cxn>
                <a:cxn ang="0">
                  <a:pos x="58" y="64"/>
                </a:cxn>
              </a:cxnLst>
              <a:rect l="0" t="0" r="r" b="b"/>
              <a:pathLst>
                <a:path w="58" h="67">
                  <a:moveTo>
                    <a:pt x="58" y="64"/>
                  </a:moveTo>
                  <a:lnTo>
                    <a:pt x="47" y="67"/>
                  </a:lnTo>
                  <a:lnTo>
                    <a:pt x="37" y="67"/>
                  </a:lnTo>
                  <a:lnTo>
                    <a:pt x="27" y="65"/>
                  </a:lnTo>
                  <a:lnTo>
                    <a:pt x="19" y="60"/>
                  </a:lnTo>
                  <a:lnTo>
                    <a:pt x="11" y="52"/>
                  </a:lnTo>
                  <a:lnTo>
                    <a:pt x="5" y="42"/>
                  </a:lnTo>
                  <a:lnTo>
                    <a:pt x="1" y="32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7" y="0"/>
                  </a:lnTo>
                  <a:lnTo>
                    <a:pt x="58" y="64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6E836601-14A7-2341-83C5-7596E1C5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197"/>
              <a:ext cx="64" cy="16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7" y="5"/>
                </a:cxn>
                <a:cxn ang="0">
                  <a:pos x="106" y="9"/>
                </a:cxn>
                <a:cxn ang="0">
                  <a:pos x="94" y="13"/>
                </a:cxn>
                <a:cxn ang="0">
                  <a:pos x="81" y="18"/>
                </a:cxn>
                <a:cxn ang="0">
                  <a:pos x="68" y="22"/>
                </a:cxn>
                <a:cxn ang="0">
                  <a:pos x="56" y="25"/>
                </a:cxn>
                <a:cxn ang="0">
                  <a:pos x="43" y="28"/>
                </a:cxn>
                <a:cxn ang="0">
                  <a:pos x="29" y="30"/>
                </a:cxn>
                <a:cxn ang="0">
                  <a:pos x="15" y="31"/>
                </a:cxn>
                <a:cxn ang="0">
                  <a:pos x="0" y="32"/>
                </a:cxn>
                <a:cxn ang="0">
                  <a:pos x="12" y="27"/>
                </a:cxn>
                <a:cxn ang="0">
                  <a:pos x="24" y="24"/>
                </a:cxn>
                <a:cxn ang="0">
                  <a:pos x="36" y="21"/>
                </a:cxn>
                <a:cxn ang="0">
                  <a:pos x="50" y="20"/>
                </a:cxn>
                <a:cxn ang="0">
                  <a:pos x="63" y="18"/>
                </a:cxn>
                <a:cxn ang="0">
                  <a:pos x="77" y="15"/>
                </a:cxn>
                <a:cxn ang="0">
                  <a:pos x="91" y="13"/>
                </a:cxn>
                <a:cxn ang="0">
                  <a:pos x="105" y="10"/>
                </a:cxn>
                <a:cxn ang="0">
                  <a:pos x="116" y="6"/>
                </a:cxn>
                <a:cxn ang="0">
                  <a:pos x="128" y="0"/>
                </a:cxn>
                <a:cxn ang="0">
                  <a:pos x="128" y="0"/>
                </a:cxn>
              </a:cxnLst>
              <a:rect l="0" t="0" r="r" b="b"/>
              <a:pathLst>
                <a:path w="128" h="32">
                  <a:moveTo>
                    <a:pt x="128" y="0"/>
                  </a:moveTo>
                  <a:lnTo>
                    <a:pt x="117" y="5"/>
                  </a:lnTo>
                  <a:lnTo>
                    <a:pt x="106" y="9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2"/>
                  </a:lnTo>
                  <a:lnTo>
                    <a:pt x="56" y="25"/>
                  </a:lnTo>
                  <a:lnTo>
                    <a:pt x="43" y="28"/>
                  </a:lnTo>
                  <a:lnTo>
                    <a:pt x="29" y="30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2" y="27"/>
                  </a:lnTo>
                  <a:lnTo>
                    <a:pt x="24" y="24"/>
                  </a:lnTo>
                  <a:lnTo>
                    <a:pt x="36" y="21"/>
                  </a:lnTo>
                  <a:lnTo>
                    <a:pt x="50" y="20"/>
                  </a:lnTo>
                  <a:lnTo>
                    <a:pt x="63" y="18"/>
                  </a:lnTo>
                  <a:lnTo>
                    <a:pt x="77" y="15"/>
                  </a:lnTo>
                  <a:lnTo>
                    <a:pt x="91" y="13"/>
                  </a:lnTo>
                  <a:lnTo>
                    <a:pt x="105" y="10"/>
                  </a:lnTo>
                  <a:lnTo>
                    <a:pt x="116" y="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F381FFF2-AEC6-864E-BC74-D3A91E7C4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211"/>
              <a:ext cx="74" cy="89"/>
            </a:xfrm>
            <a:custGeom>
              <a:avLst/>
              <a:gdLst/>
              <a:ahLst/>
              <a:cxnLst>
                <a:cxn ang="0">
                  <a:pos x="147" y="32"/>
                </a:cxn>
                <a:cxn ang="0">
                  <a:pos x="146" y="51"/>
                </a:cxn>
                <a:cxn ang="0">
                  <a:pos x="142" y="69"/>
                </a:cxn>
                <a:cxn ang="0">
                  <a:pos x="133" y="85"/>
                </a:cxn>
                <a:cxn ang="0">
                  <a:pos x="122" y="99"/>
                </a:cxn>
                <a:cxn ang="0">
                  <a:pos x="109" y="113"/>
                </a:cxn>
                <a:cxn ang="0">
                  <a:pos x="95" y="126"/>
                </a:cxn>
                <a:cxn ang="0">
                  <a:pos x="80" y="139"/>
                </a:cxn>
                <a:cxn ang="0">
                  <a:pos x="65" y="152"/>
                </a:cxn>
                <a:cxn ang="0">
                  <a:pos x="52" y="164"/>
                </a:cxn>
                <a:cxn ang="0">
                  <a:pos x="41" y="178"/>
                </a:cxn>
                <a:cxn ang="0">
                  <a:pos x="28" y="164"/>
                </a:cxn>
                <a:cxn ang="0">
                  <a:pos x="17" y="150"/>
                </a:cxn>
                <a:cxn ang="0">
                  <a:pos x="10" y="132"/>
                </a:cxn>
                <a:cxn ang="0">
                  <a:pos x="4" y="113"/>
                </a:cxn>
                <a:cxn ang="0">
                  <a:pos x="1" y="94"/>
                </a:cxn>
                <a:cxn ang="0">
                  <a:pos x="0" y="75"/>
                </a:cxn>
                <a:cxn ang="0">
                  <a:pos x="1" y="56"/>
                </a:cxn>
                <a:cxn ang="0">
                  <a:pos x="3" y="36"/>
                </a:cxn>
                <a:cxn ang="0">
                  <a:pos x="9" y="17"/>
                </a:cxn>
                <a:cxn ang="0">
                  <a:pos x="14" y="0"/>
                </a:cxn>
                <a:cxn ang="0">
                  <a:pos x="147" y="32"/>
                </a:cxn>
                <a:cxn ang="0">
                  <a:pos x="147" y="32"/>
                </a:cxn>
              </a:cxnLst>
              <a:rect l="0" t="0" r="r" b="b"/>
              <a:pathLst>
                <a:path w="147" h="178">
                  <a:moveTo>
                    <a:pt x="147" y="32"/>
                  </a:moveTo>
                  <a:lnTo>
                    <a:pt x="146" y="51"/>
                  </a:lnTo>
                  <a:lnTo>
                    <a:pt x="142" y="69"/>
                  </a:lnTo>
                  <a:lnTo>
                    <a:pt x="133" y="85"/>
                  </a:lnTo>
                  <a:lnTo>
                    <a:pt x="122" y="99"/>
                  </a:lnTo>
                  <a:lnTo>
                    <a:pt x="109" y="113"/>
                  </a:lnTo>
                  <a:lnTo>
                    <a:pt x="95" y="126"/>
                  </a:lnTo>
                  <a:lnTo>
                    <a:pt x="80" y="139"/>
                  </a:lnTo>
                  <a:lnTo>
                    <a:pt x="65" y="152"/>
                  </a:lnTo>
                  <a:lnTo>
                    <a:pt x="52" y="164"/>
                  </a:lnTo>
                  <a:lnTo>
                    <a:pt x="41" y="178"/>
                  </a:lnTo>
                  <a:lnTo>
                    <a:pt x="28" y="164"/>
                  </a:lnTo>
                  <a:lnTo>
                    <a:pt x="17" y="150"/>
                  </a:lnTo>
                  <a:lnTo>
                    <a:pt x="10" y="132"/>
                  </a:lnTo>
                  <a:lnTo>
                    <a:pt x="4" y="113"/>
                  </a:lnTo>
                  <a:lnTo>
                    <a:pt x="1" y="94"/>
                  </a:lnTo>
                  <a:lnTo>
                    <a:pt x="0" y="75"/>
                  </a:lnTo>
                  <a:lnTo>
                    <a:pt x="1" y="56"/>
                  </a:lnTo>
                  <a:lnTo>
                    <a:pt x="3" y="36"/>
                  </a:lnTo>
                  <a:lnTo>
                    <a:pt x="9" y="17"/>
                  </a:lnTo>
                  <a:lnTo>
                    <a:pt x="14" y="0"/>
                  </a:lnTo>
                  <a:lnTo>
                    <a:pt x="147" y="32"/>
                  </a:lnTo>
                  <a:lnTo>
                    <a:pt x="147" y="32"/>
                  </a:lnTo>
                  <a:close/>
                </a:path>
              </a:pathLst>
            </a:custGeom>
            <a:solidFill>
              <a:srgbClr val="D0E7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xmlns="" id="{1FD0B068-8FA2-8F4A-AAA8-C1415E524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216"/>
              <a:ext cx="80" cy="152"/>
            </a:xfrm>
            <a:custGeom>
              <a:avLst/>
              <a:gdLst/>
              <a:ahLst/>
              <a:cxnLst>
                <a:cxn ang="0">
                  <a:pos x="148" y="24"/>
                </a:cxn>
                <a:cxn ang="0">
                  <a:pos x="116" y="27"/>
                </a:cxn>
                <a:cxn ang="0">
                  <a:pos x="83" y="28"/>
                </a:cxn>
                <a:cxn ang="0">
                  <a:pos x="54" y="37"/>
                </a:cxn>
                <a:cxn ang="0">
                  <a:pos x="39" y="63"/>
                </a:cxn>
                <a:cxn ang="0">
                  <a:pos x="47" y="98"/>
                </a:cxn>
                <a:cxn ang="0">
                  <a:pos x="75" y="118"/>
                </a:cxn>
                <a:cxn ang="0">
                  <a:pos x="108" y="134"/>
                </a:cxn>
                <a:cxn ang="0">
                  <a:pos x="133" y="155"/>
                </a:cxn>
                <a:cxn ang="0">
                  <a:pos x="134" y="186"/>
                </a:cxn>
                <a:cxn ang="0">
                  <a:pos x="113" y="218"/>
                </a:cxn>
                <a:cxn ang="0">
                  <a:pos x="97" y="242"/>
                </a:cxn>
                <a:cxn ang="0">
                  <a:pos x="80" y="267"/>
                </a:cxn>
                <a:cxn ang="0">
                  <a:pos x="60" y="288"/>
                </a:cxn>
                <a:cxn ang="0">
                  <a:pos x="35" y="301"/>
                </a:cxn>
                <a:cxn ang="0">
                  <a:pos x="8" y="294"/>
                </a:cxn>
                <a:cxn ang="0">
                  <a:pos x="0" y="276"/>
                </a:cxn>
                <a:cxn ang="0">
                  <a:pos x="9" y="257"/>
                </a:cxn>
                <a:cxn ang="0">
                  <a:pos x="23" y="237"/>
                </a:cxn>
                <a:cxn ang="0">
                  <a:pos x="29" y="216"/>
                </a:cxn>
                <a:cxn ang="0">
                  <a:pos x="31" y="198"/>
                </a:cxn>
                <a:cxn ang="0">
                  <a:pos x="45" y="215"/>
                </a:cxn>
                <a:cxn ang="0">
                  <a:pos x="43" y="229"/>
                </a:cxn>
                <a:cxn ang="0">
                  <a:pos x="32" y="243"/>
                </a:cxn>
                <a:cxn ang="0">
                  <a:pos x="22" y="258"/>
                </a:cxn>
                <a:cxn ang="0">
                  <a:pos x="21" y="276"/>
                </a:cxn>
                <a:cxn ang="0">
                  <a:pos x="45" y="271"/>
                </a:cxn>
                <a:cxn ang="0">
                  <a:pos x="67" y="254"/>
                </a:cxn>
                <a:cxn ang="0">
                  <a:pos x="86" y="230"/>
                </a:cxn>
                <a:cxn ang="0">
                  <a:pos x="103" y="205"/>
                </a:cxn>
                <a:cxn ang="0">
                  <a:pos x="117" y="180"/>
                </a:cxn>
                <a:cxn ang="0">
                  <a:pos x="108" y="163"/>
                </a:cxn>
                <a:cxn ang="0">
                  <a:pos x="94" y="150"/>
                </a:cxn>
                <a:cxn ang="0">
                  <a:pos x="78" y="140"/>
                </a:cxn>
                <a:cxn ang="0">
                  <a:pos x="60" y="129"/>
                </a:cxn>
                <a:cxn ang="0">
                  <a:pos x="44" y="116"/>
                </a:cxn>
                <a:cxn ang="0">
                  <a:pos x="40" y="120"/>
                </a:cxn>
                <a:cxn ang="0">
                  <a:pos x="38" y="127"/>
                </a:cxn>
                <a:cxn ang="0">
                  <a:pos x="38" y="133"/>
                </a:cxn>
                <a:cxn ang="0">
                  <a:pos x="39" y="141"/>
                </a:cxn>
                <a:cxn ang="0">
                  <a:pos x="39" y="148"/>
                </a:cxn>
                <a:cxn ang="0">
                  <a:pos x="24" y="135"/>
                </a:cxn>
                <a:cxn ang="0">
                  <a:pos x="23" y="111"/>
                </a:cxn>
                <a:cxn ang="0">
                  <a:pos x="26" y="87"/>
                </a:cxn>
                <a:cxn ang="0">
                  <a:pos x="32" y="64"/>
                </a:cxn>
                <a:cxn ang="0">
                  <a:pos x="41" y="38"/>
                </a:cxn>
                <a:cxn ang="0">
                  <a:pos x="55" y="18"/>
                </a:cxn>
                <a:cxn ang="0">
                  <a:pos x="76" y="8"/>
                </a:cxn>
                <a:cxn ang="0">
                  <a:pos x="99" y="2"/>
                </a:cxn>
                <a:cxn ang="0">
                  <a:pos x="123" y="0"/>
                </a:cxn>
                <a:cxn ang="0">
                  <a:pos x="148" y="1"/>
                </a:cxn>
                <a:cxn ang="0">
                  <a:pos x="159" y="20"/>
                </a:cxn>
              </a:cxnLst>
              <a:rect l="0" t="0" r="r" b="b"/>
              <a:pathLst>
                <a:path w="159" h="303">
                  <a:moveTo>
                    <a:pt x="159" y="20"/>
                  </a:moveTo>
                  <a:lnTo>
                    <a:pt x="148" y="24"/>
                  </a:lnTo>
                  <a:lnTo>
                    <a:pt x="133" y="25"/>
                  </a:lnTo>
                  <a:lnTo>
                    <a:pt x="116" y="27"/>
                  </a:lnTo>
                  <a:lnTo>
                    <a:pt x="99" y="27"/>
                  </a:lnTo>
                  <a:lnTo>
                    <a:pt x="83" y="28"/>
                  </a:lnTo>
                  <a:lnTo>
                    <a:pt x="67" y="31"/>
                  </a:lnTo>
                  <a:lnTo>
                    <a:pt x="54" y="37"/>
                  </a:lnTo>
                  <a:lnTo>
                    <a:pt x="44" y="48"/>
                  </a:lnTo>
                  <a:lnTo>
                    <a:pt x="39" y="63"/>
                  </a:lnTo>
                  <a:lnTo>
                    <a:pt x="39" y="84"/>
                  </a:lnTo>
                  <a:lnTo>
                    <a:pt x="47" y="98"/>
                  </a:lnTo>
                  <a:lnTo>
                    <a:pt x="60" y="109"/>
                  </a:lnTo>
                  <a:lnTo>
                    <a:pt x="75" y="118"/>
                  </a:lnTo>
                  <a:lnTo>
                    <a:pt x="92" y="126"/>
                  </a:lnTo>
                  <a:lnTo>
                    <a:pt x="108" y="134"/>
                  </a:lnTo>
                  <a:lnTo>
                    <a:pt x="123" y="144"/>
                  </a:lnTo>
                  <a:lnTo>
                    <a:pt x="133" y="155"/>
                  </a:lnTo>
                  <a:lnTo>
                    <a:pt x="137" y="168"/>
                  </a:lnTo>
                  <a:lnTo>
                    <a:pt x="134" y="186"/>
                  </a:lnTo>
                  <a:lnTo>
                    <a:pt x="122" y="207"/>
                  </a:lnTo>
                  <a:lnTo>
                    <a:pt x="113" y="218"/>
                  </a:lnTo>
                  <a:lnTo>
                    <a:pt x="106" y="230"/>
                  </a:lnTo>
                  <a:lnTo>
                    <a:pt x="97" y="242"/>
                  </a:lnTo>
                  <a:lnTo>
                    <a:pt x="89" y="255"/>
                  </a:lnTo>
                  <a:lnTo>
                    <a:pt x="80" y="267"/>
                  </a:lnTo>
                  <a:lnTo>
                    <a:pt x="71" y="278"/>
                  </a:lnTo>
                  <a:lnTo>
                    <a:pt x="60" y="288"/>
                  </a:lnTo>
                  <a:lnTo>
                    <a:pt x="48" y="295"/>
                  </a:lnTo>
                  <a:lnTo>
                    <a:pt x="35" y="301"/>
                  </a:lnTo>
                  <a:lnTo>
                    <a:pt x="21" y="303"/>
                  </a:lnTo>
                  <a:lnTo>
                    <a:pt x="8" y="294"/>
                  </a:lnTo>
                  <a:lnTo>
                    <a:pt x="1" y="286"/>
                  </a:lnTo>
                  <a:lnTo>
                    <a:pt x="0" y="276"/>
                  </a:lnTo>
                  <a:lnTo>
                    <a:pt x="4" y="267"/>
                  </a:lnTo>
                  <a:lnTo>
                    <a:pt x="9" y="257"/>
                  </a:lnTo>
                  <a:lnTo>
                    <a:pt x="16" y="246"/>
                  </a:lnTo>
                  <a:lnTo>
                    <a:pt x="23" y="237"/>
                  </a:lnTo>
                  <a:lnTo>
                    <a:pt x="27" y="226"/>
                  </a:lnTo>
                  <a:lnTo>
                    <a:pt x="29" y="216"/>
                  </a:lnTo>
                  <a:lnTo>
                    <a:pt x="26" y="207"/>
                  </a:lnTo>
                  <a:lnTo>
                    <a:pt x="31" y="198"/>
                  </a:lnTo>
                  <a:lnTo>
                    <a:pt x="41" y="207"/>
                  </a:lnTo>
                  <a:lnTo>
                    <a:pt x="45" y="215"/>
                  </a:lnTo>
                  <a:lnTo>
                    <a:pt x="45" y="223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2" y="243"/>
                  </a:lnTo>
                  <a:lnTo>
                    <a:pt x="26" y="251"/>
                  </a:lnTo>
                  <a:lnTo>
                    <a:pt x="22" y="258"/>
                  </a:lnTo>
                  <a:lnTo>
                    <a:pt x="20" y="267"/>
                  </a:lnTo>
                  <a:lnTo>
                    <a:pt x="21" y="276"/>
                  </a:lnTo>
                  <a:lnTo>
                    <a:pt x="33" y="275"/>
                  </a:lnTo>
                  <a:lnTo>
                    <a:pt x="45" y="271"/>
                  </a:lnTo>
                  <a:lnTo>
                    <a:pt x="56" y="263"/>
                  </a:lnTo>
                  <a:lnTo>
                    <a:pt x="67" y="254"/>
                  </a:lnTo>
                  <a:lnTo>
                    <a:pt x="76" y="243"/>
                  </a:lnTo>
                  <a:lnTo>
                    <a:pt x="86" y="230"/>
                  </a:lnTo>
                  <a:lnTo>
                    <a:pt x="94" y="218"/>
                  </a:lnTo>
                  <a:lnTo>
                    <a:pt x="103" y="205"/>
                  </a:lnTo>
                  <a:lnTo>
                    <a:pt x="110" y="192"/>
                  </a:lnTo>
                  <a:lnTo>
                    <a:pt x="117" y="180"/>
                  </a:lnTo>
                  <a:lnTo>
                    <a:pt x="113" y="172"/>
                  </a:lnTo>
                  <a:lnTo>
                    <a:pt x="108" y="163"/>
                  </a:lnTo>
                  <a:lnTo>
                    <a:pt x="102" y="157"/>
                  </a:lnTo>
                  <a:lnTo>
                    <a:pt x="94" y="150"/>
                  </a:lnTo>
                  <a:lnTo>
                    <a:pt x="87" y="145"/>
                  </a:lnTo>
                  <a:lnTo>
                    <a:pt x="78" y="140"/>
                  </a:lnTo>
                  <a:lnTo>
                    <a:pt x="69" y="134"/>
                  </a:lnTo>
                  <a:lnTo>
                    <a:pt x="60" y="129"/>
                  </a:lnTo>
                  <a:lnTo>
                    <a:pt x="53" y="123"/>
                  </a:lnTo>
                  <a:lnTo>
                    <a:pt x="44" y="116"/>
                  </a:lnTo>
                  <a:lnTo>
                    <a:pt x="42" y="118"/>
                  </a:lnTo>
                  <a:lnTo>
                    <a:pt x="40" y="120"/>
                  </a:lnTo>
                  <a:lnTo>
                    <a:pt x="39" y="124"/>
                  </a:lnTo>
                  <a:lnTo>
                    <a:pt x="38" y="127"/>
                  </a:lnTo>
                  <a:lnTo>
                    <a:pt x="38" y="130"/>
                  </a:lnTo>
                  <a:lnTo>
                    <a:pt x="38" y="133"/>
                  </a:lnTo>
                  <a:lnTo>
                    <a:pt x="39" y="138"/>
                  </a:lnTo>
                  <a:lnTo>
                    <a:pt x="39" y="141"/>
                  </a:lnTo>
                  <a:lnTo>
                    <a:pt x="39" y="145"/>
                  </a:lnTo>
                  <a:lnTo>
                    <a:pt x="39" y="148"/>
                  </a:lnTo>
                  <a:lnTo>
                    <a:pt x="26" y="148"/>
                  </a:lnTo>
                  <a:lnTo>
                    <a:pt x="24" y="135"/>
                  </a:lnTo>
                  <a:lnTo>
                    <a:pt x="23" y="124"/>
                  </a:lnTo>
                  <a:lnTo>
                    <a:pt x="23" y="111"/>
                  </a:lnTo>
                  <a:lnTo>
                    <a:pt x="24" y="99"/>
                  </a:lnTo>
                  <a:lnTo>
                    <a:pt x="26" y="87"/>
                  </a:lnTo>
                  <a:lnTo>
                    <a:pt x="29" y="76"/>
                  </a:lnTo>
                  <a:lnTo>
                    <a:pt x="32" y="64"/>
                  </a:lnTo>
                  <a:lnTo>
                    <a:pt x="37" y="51"/>
                  </a:lnTo>
                  <a:lnTo>
                    <a:pt x="41" y="38"/>
                  </a:lnTo>
                  <a:lnTo>
                    <a:pt x="44" y="25"/>
                  </a:lnTo>
                  <a:lnTo>
                    <a:pt x="55" y="18"/>
                  </a:lnTo>
                  <a:lnTo>
                    <a:pt x="65" y="13"/>
                  </a:lnTo>
                  <a:lnTo>
                    <a:pt x="76" y="8"/>
                  </a:lnTo>
                  <a:lnTo>
                    <a:pt x="87" y="4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48" y="1"/>
                  </a:lnTo>
                  <a:lnTo>
                    <a:pt x="159" y="1"/>
                  </a:lnTo>
                  <a:lnTo>
                    <a:pt x="159" y="20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36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xmlns="" id="{F84D28E5-D4CE-2C4B-AE38-2C6B835C8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229"/>
              <a:ext cx="7" cy="14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" y="0"/>
                </a:cxn>
                <a:cxn ang="0">
                  <a:pos x="14" y="13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0" y="27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14" y="0"/>
                  </a:lnTo>
                  <a:lnTo>
                    <a:pt x="14" y="1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xmlns="" id="{4327AFE1-F082-F149-BC54-EE10A6688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236"/>
              <a:ext cx="21" cy="100"/>
            </a:xfrm>
            <a:custGeom>
              <a:avLst/>
              <a:gdLst/>
              <a:ahLst/>
              <a:cxnLst>
                <a:cxn ang="0">
                  <a:pos x="27" y="155"/>
                </a:cxn>
                <a:cxn ang="0">
                  <a:pos x="22" y="159"/>
                </a:cxn>
                <a:cxn ang="0">
                  <a:pos x="19" y="165"/>
                </a:cxn>
                <a:cxn ang="0">
                  <a:pos x="18" y="169"/>
                </a:cxn>
                <a:cxn ang="0">
                  <a:pos x="16" y="174"/>
                </a:cxn>
                <a:cxn ang="0">
                  <a:pos x="15" y="180"/>
                </a:cxn>
                <a:cxn ang="0">
                  <a:pos x="14" y="184"/>
                </a:cxn>
                <a:cxn ang="0">
                  <a:pos x="12" y="189"/>
                </a:cxn>
                <a:cxn ang="0">
                  <a:pos x="10" y="193"/>
                </a:cxn>
                <a:cxn ang="0">
                  <a:pos x="5" y="198"/>
                </a:cxn>
                <a:cxn ang="0">
                  <a:pos x="0" y="201"/>
                </a:cxn>
                <a:cxn ang="0">
                  <a:pos x="4" y="181"/>
                </a:cxn>
                <a:cxn ang="0">
                  <a:pos x="10" y="159"/>
                </a:cxn>
                <a:cxn ang="0">
                  <a:pos x="17" y="140"/>
                </a:cxn>
                <a:cxn ang="0">
                  <a:pos x="23" y="120"/>
                </a:cxn>
                <a:cxn ang="0">
                  <a:pos x="29" y="100"/>
                </a:cxn>
                <a:cxn ang="0">
                  <a:pos x="32" y="80"/>
                </a:cxn>
                <a:cxn ang="0">
                  <a:pos x="33" y="60"/>
                </a:cxn>
                <a:cxn ang="0">
                  <a:pos x="31" y="41"/>
                </a:cxn>
                <a:cxn ang="0">
                  <a:pos x="25" y="21"/>
                </a:cxn>
                <a:cxn ang="0">
                  <a:pos x="13" y="0"/>
                </a:cxn>
                <a:cxn ang="0">
                  <a:pos x="23" y="13"/>
                </a:cxn>
                <a:cxn ang="0">
                  <a:pos x="32" y="27"/>
                </a:cxn>
                <a:cxn ang="0">
                  <a:pos x="37" y="42"/>
                </a:cxn>
                <a:cxn ang="0">
                  <a:pos x="41" y="58"/>
                </a:cxn>
                <a:cxn ang="0">
                  <a:pos x="42" y="74"/>
                </a:cxn>
                <a:cxn ang="0">
                  <a:pos x="42" y="91"/>
                </a:cxn>
                <a:cxn ang="0">
                  <a:pos x="39" y="108"/>
                </a:cxn>
                <a:cxn ang="0">
                  <a:pos x="36" y="124"/>
                </a:cxn>
                <a:cxn ang="0">
                  <a:pos x="32" y="140"/>
                </a:cxn>
                <a:cxn ang="0">
                  <a:pos x="27" y="155"/>
                </a:cxn>
                <a:cxn ang="0">
                  <a:pos x="27" y="155"/>
                </a:cxn>
              </a:cxnLst>
              <a:rect l="0" t="0" r="r" b="b"/>
              <a:pathLst>
                <a:path w="42" h="201">
                  <a:moveTo>
                    <a:pt x="27" y="155"/>
                  </a:moveTo>
                  <a:lnTo>
                    <a:pt x="22" y="159"/>
                  </a:lnTo>
                  <a:lnTo>
                    <a:pt x="19" y="165"/>
                  </a:lnTo>
                  <a:lnTo>
                    <a:pt x="18" y="169"/>
                  </a:lnTo>
                  <a:lnTo>
                    <a:pt x="16" y="174"/>
                  </a:lnTo>
                  <a:lnTo>
                    <a:pt x="15" y="180"/>
                  </a:lnTo>
                  <a:lnTo>
                    <a:pt x="14" y="184"/>
                  </a:lnTo>
                  <a:lnTo>
                    <a:pt x="12" y="189"/>
                  </a:lnTo>
                  <a:lnTo>
                    <a:pt x="10" y="193"/>
                  </a:lnTo>
                  <a:lnTo>
                    <a:pt x="5" y="198"/>
                  </a:lnTo>
                  <a:lnTo>
                    <a:pt x="0" y="201"/>
                  </a:lnTo>
                  <a:lnTo>
                    <a:pt x="4" y="181"/>
                  </a:lnTo>
                  <a:lnTo>
                    <a:pt x="10" y="159"/>
                  </a:lnTo>
                  <a:lnTo>
                    <a:pt x="17" y="140"/>
                  </a:lnTo>
                  <a:lnTo>
                    <a:pt x="23" y="120"/>
                  </a:lnTo>
                  <a:lnTo>
                    <a:pt x="29" y="100"/>
                  </a:lnTo>
                  <a:lnTo>
                    <a:pt x="32" y="80"/>
                  </a:lnTo>
                  <a:lnTo>
                    <a:pt x="33" y="60"/>
                  </a:lnTo>
                  <a:lnTo>
                    <a:pt x="31" y="41"/>
                  </a:lnTo>
                  <a:lnTo>
                    <a:pt x="25" y="21"/>
                  </a:lnTo>
                  <a:lnTo>
                    <a:pt x="13" y="0"/>
                  </a:lnTo>
                  <a:lnTo>
                    <a:pt x="23" y="13"/>
                  </a:lnTo>
                  <a:lnTo>
                    <a:pt x="32" y="27"/>
                  </a:lnTo>
                  <a:lnTo>
                    <a:pt x="37" y="42"/>
                  </a:lnTo>
                  <a:lnTo>
                    <a:pt x="41" y="58"/>
                  </a:lnTo>
                  <a:lnTo>
                    <a:pt x="42" y="74"/>
                  </a:lnTo>
                  <a:lnTo>
                    <a:pt x="42" y="91"/>
                  </a:lnTo>
                  <a:lnTo>
                    <a:pt x="39" y="108"/>
                  </a:lnTo>
                  <a:lnTo>
                    <a:pt x="36" y="124"/>
                  </a:lnTo>
                  <a:lnTo>
                    <a:pt x="32" y="140"/>
                  </a:lnTo>
                  <a:lnTo>
                    <a:pt x="27" y="155"/>
                  </a:lnTo>
                  <a:lnTo>
                    <a:pt x="27" y="155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3CE0EE8C-BC48-A245-9D2B-D8F8BB40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249"/>
              <a:ext cx="117" cy="103"/>
            </a:xfrm>
            <a:custGeom>
              <a:avLst/>
              <a:gdLst/>
              <a:ahLst/>
              <a:cxnLst>
                <a:cxn ang="0">
                  <a:pos x="227" y="43"/>
                </a:cxn>
                <a:cxn ang="0">
                  <a:pos x="233" y="55"/>
                </a:cxn>
                <a:cxn ang="0">
                  <a:pos x="233" y="70"/>
                </a:cxn>
                <a:cxn ang="0">
                  <a:pos x="232" y="86"/>
                </a:cxn>
                <a:cxn ang="0">
                  <a:pos x="231" y="102"/>
                </a:cxn>
                <a:cxn ang="0">
                  <a:pos x="222" y="109"/>
                </a:cxn>
                <a:cxn ang="0">
                  <a:pos x="204" y="98"/>
                </a:cxn>
                <a:cxn ang="0">
                  <a:pos x="188" y="82"/>
                </a:cxn>
                <a:cxn ang="0">
                  <a:pos x="175" y="62"/>
                </a:cxn>
                <a:cxn ang="0">
                  <a:pos x="162" y="42"/>
                </a:cxn>
                <a:cxn ang="0">
                  <a:pos x="143" y="46"/>
                </a:cxn>
                <a:cxn ang="0">
                  <a:pos x="160" y="81"/>
                </a:cxn>
                <a:cxn ang="0">
                  <a:pos x="189" y="110"/>
                </a:cxn>
                <a:cxn ang="0">
                  <a:pos x="214" y="138"/>
                </a:cxn>
                <a:cxn ang="0">
                  <a:pos x="220" y="167"/>
                </a:cxn>
                <a:cxn ang="0">
                  <a:pos x="189" y="206"/>
                </a:cxn>
                <a:cxn ang="0">
                  <a:pos x="112" y="112"/>
                </a:cxn>
                <a:cxn ang="0">
                  <a:pos x="112" y="133"/>
                </a:cxn>
                <a:cxn ang="0">
                  <a:pos x="123" y="154"/>
                </a:cxn>
                <a:cxn ang="0">
                  <a:pos x="137" y="175"/>
                </a:cxn>
                <a:cxn ang="0">
                  <a:pos x="151" y="195"/>
                </a:cxn>
                <a:cxn ang="0">
                  <a:pos x="143" y="207"/>
                </a:cxn>
                <a:cxn ang="0">
                  <a:pos x="115" y="206"/>
                </a:cxn>
                <a:cxn ang="0">
                  <a:pos x="87" y="200"/>
                </a:cxn>
                <a:cxn ang="0">
                  <a:pos x="61" y="191"/>
                </a:cxn>
                <a:cxn ang="0">
                  <a:pos x="34" y="179"/>
                </a:cxn>
                <a:cxn ang="0">
                  <a:pos x="13" y="159"/>
                </a:cxn>
                <a:cxn ang="0">
                  <a:pos x="3" y="124"/>
                </a:cxn>
                <a:cxn ang="0">
                  <a:pos x="0" y="87"/>
                </a:cxn>
                <a:cxn ang="0">
                  <a:pos x="3" y="50"/>
                </a:cxn>
                <a:cxn ang="0">
                  <a:pos x="11" y="16"/>
                </a:cxn>
                <a:cxn ang="0">
                  <a:pos x="221" y="37"/>
                </a:cxn>
              </a:cxnLst>
              <a:rect l="0" t="0" r="r" b="b"/>
              <a:pathLst>
                <a:path w="233" h="207">
                  <a:moveTo>
                    <a:pt x="221" y="37"/>
                  </a:moveTo>
                  <a:lnTo>
                    <a:pt x="227" y="43"/>
                  </a:lnTo>
                  <a:lnTo>
                    <a:pt x="230" y="49"/>
                  </a:lnTo>
                  <a:lnTo>
                    <a:pt x="233" y="55"/>
                  </a:lnTo>
                  <a:lnTo>
                    <a:pt x="233" y="63"/>
                  </a:lnTo>
                  <a:lnTo>
                    <a:pt x="233" y="70"/>
                  </a:lnTo>
                  <a:lnTo>
                    <a:pt x="233" y="79"/>
                  </a:lnTo>
                  <a:lnTo>
                    <a:pt x="232" y="86"/>
                  </a:lnTo>
                  <a:lnTo>
                    <a:pt x="231" y="95"/>
                  </a:lnTo>
                  <a:lnTo>
                    <a:pt x="231" y="102"/>
                  </a:lnTo>
                  <a:lnTo>
                    <a:pt x="231" y="110"/>
                  </a:lnTo>
                  <a:lnTo>
                    <a:pt x="222" y="109"/>
                  </a:lnTo>
                  <a:lnTo>
                    <a:pt x="212" y="105"/>
                  </a:lnTo>
                  <a:lnTo>
                    <a:pt x="204" y="98"/>
                  </a:lnTo>
                  <a:lnTo>
                    <a:pt x="195" y="91"/>
                  </a:lnTo>
                  <a:lnTo>
                    <a:pt x="188" y="82"/>
                  </a:lnTo>
                  <a:lnTo>
                    <a:pt x="181" y="73"/>
                  </a:lnTo>
                  <a:lnTo>
                    <a:pt x="175" y="62"/>
                  </a:lnTo>
                  <a:lnTo>
                    <a:pt x="168" y="51"/>
                  </a:lnTo>
                  <a:lnTo>
                    <a:pt x="162" y="42"/>
                  </a:lnTo>
                  <a:lnTo>
                    <a:pt x="157" y="32"/>
                  </a:lnTo>
                  <a:lnTo>
                    <a:pt x="143" y="46"/>
                  </a:lnTo>
                  <a:lnTo>
                    <a:pt x="149" y="64"/>
                  </a:lnTo>
                  <a:lnTo>
                    <a:pt x="160" y="81"/>
                  </a:lnTo>
                  <a:lnTo>
                    <a:pt x="174" y="96"/>
                  </a:lnTo>
                  <a:lnTo>
                    <a:pt x="189" y="110"/>
                  </a:lnTo>
                  <a:lnTo>
                    <a:pt x="203" y="124"/>
                  </a:lnTo>
                  <a:lnTo>
                    <a:pt x="214" y="138"/>
                  </a:lnTo>
                  <a:lnTo>
                    <a:pt x="221" y="153"/>
                  </a:lnTo>
                  <a:lnTo>
                    <a:pt x="220" y="167"/>
                  </a:lnTo>
                  <a:lnTo>
                    <a:pt x="210" y="186"/>
                  </a:lnTo>
                  <a:lnTo>
                    <a:pt x="189" y="206"/>
                  </a:lnTo>
                  <a:lnTo>
                    <a:pt x="116" y="101"/>
                  </a:lnTo>
                  <a:lnTo>
                    <a:pt x="112" y="112"/>
                  </a:lnTo>
                  <a:lnTo>
                    <a:pt x="110" y="123"/>
                  </a:lnTo>
                  <a:lnTo>
                    <a:pt x="112" y="133"/>
                  </a:lnTo>
                  <a:lnTo>
                    <a:pt x="116" y="143"/>
                  </a:lnTo>
                  <a:lnTo>
                    <a:pt x="123" y="154"/>
                  </a:lnTo>
                  <a:lnTo>
                    <a:pt x="130" y="164"/>
                  </a:lnTo>
                  <a:lnTo>
                    <a:pt x="137" y="175"/>
                  </a:lnTo>
                  <a:lnTo>
                    <a:pt x="145" y="185"/>
                  </a:lnTo>
                  <a:lnTo>
                    <a:pt x="151" y="195"/>
                  </a:lnTo>
                  <a:lnTo>
                    <a:pt x="157" y="206"/>
                  </a:lnTo>
                  <a:lnTo>
                    <a:pt x="143" y="207"/>
                  </a:lnTo>
                  <a:lnTo>
                    <a:pt x="129" y="207"/>
                  </a:lnTo>
                  <a:lnTo>
                    <a:pt x="115" y="206"/>
                  </a:lnTo>
                  <a:lnTo>
                    <a:pt x="101" y="204"/>
                  </a:lnTo>
                  <a:lnTo>
                    <a:pt x="87" y="200"/>
                  </a:lnTo>
                  <a:lnTo>
                    <a:pt x="73" y="195"/>
                  </a:lnTo>
                  <a:lnTo>
                    <a:pt x="61" y="191"/>
                  </a:lnTo>
                  <a:lnTo>
                    <a:pt x="47" y="185"/>
                  </a:lnTo>
                  <a:lnTo>
                    <a:pt x="34" y="179"/>
                  </a:lnTo>
                  <a:lnTo>
                    <a:pt x="20" y="174"/>
                  </a:lnTo>
                  <a:lnTo>
                    <a:pt x="13" y="159"/>
                  </a:lnTo>
                  <a:lnTo>
                    <a:pt x="7" y="142"/>
                  </a:lnTo>
                  <a:lnTo>
                    <a:pt x="3" y="124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8"/>
                  </a:lnTo>
                  <a:lnTo>
                    <a:pt x="3" y="50"/>
                  </a:lnTo>
                  <a:lnTo>
                    <a:pt x="6" y="32"/>
                  </a:lnTo>
                  <a:lnTo>
                    <a:pt x="11" y="16"/>
                  </a:lnTo>
                  <a:lnTo>
                    <a:pt x="15" y="0"/>
                  </a:lnTo>
                  <a:lnTo>
                    <a:pt x="221" y="37"/>
                  </a:lnTo>
                  <a:lnTo>
                    <a:pt x="221" y="37"/>
                  </a:lnTo>
                  <a:close/>
                </a:path>
              </a:pathLst>
            </a:custGeom>
            <a:solidFill>
              <a:srgbClr val="D0E7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xmlns="" id="{F299CB56-6777-EA4D-BAB4-18CA6F3C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351"/>
              <a:ext cx="35" cy="17"/>
            </a:xfrm>
            <a:custGeom>
              <a:avLst/>
              <a:gdLst/>
              <a:ahLst/>
              <a:cxnLst>
                <a:cxn ang="0">
                  <a:pos x="72" y="19"/>
                </a:cxn>
                <a:cxn ang="0">
                  <a:pos x="72" y="33"/>
                </a:cxn>
                <a:cxn ang="0">
                  <a:pos x="66" y="27"/>
                </a:cxn>
                <a:cxn ang="0">
                  <a:pos x="61" y="22"/>
                </a:cxn>
                <a:cxn ang="0">
                  <a:pos x="54" y="20"/>
                </a:cxn>
                <a:cxn ang="0">
                  <a:pos x="47" y="19"/>
                </a:cxn>
                <a:cxn ang="0">
                  <a:pos x="39" y="19"/>
                </a:cxn>
                <a:cxn ang="0">
                  <a:pos x="31" y="19"/>
                </a:cxn>
                <a:cxn ang="0">
                  <a:pos x="24" y="20"/>
                </a:cxn>
                <a:cxn ang="0">
                  <a:pos x="15" y="20"/>
                </a:cxn>
                <a:cxn ang="0">
                  <a:pos x="8" y="20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8" y="3"/>
                </a:cxn>
                <a:cxn ang="0">
                  <a:pos x="48" y="6"/>
                </a:cxn>
                <a:cxn ang="0">
                  <a:pos x="57" y="11"/>
                </a:cxn>
                <a:cxn ang="0">
                  <a:pos x="65" y="15"/>
                </a:cxn>
                <a:cxn ang="0">
                  <a:pos x="72" y="19"/>
                </a:cxn>
                <a:cxn ang="0">
                  <a:pos x="72" y="19"/>
                </a:cxn>
              </a:cxnLst>
              <a:rect l="0" t="0" r="r" b="b"/>
              <a:pathLst>
                <a:path w="72" h="33">
                  <a:moveTo>
                    <a:pt x="72" y="19"/>
                  </a:moveTo>
                  <a:lnTo>
                    <a:pt x="72" y="33"/>
                  </a:lnTo>
                  <a:lnTo>
                    <a:pt x="66" y="27"/>
                  </a:lnTo>
                  <a:lnTo>
                    <a:pt x="61" y="22"/>
                  </a:lnTo>
                  <a:lnTo>
                    <a:pt x="54" y="20"/>
                  </a:lnTo>
                  <a:lnTo>
                    <a:pt x="47" y="19"/>
                  </a:lnTo>
                  <a:lnTo>
                    <a:pt x="39" y="19"/>
                  </a:lnTo>
                  <a:lnTo>
                    <a:pt x="31" y="19"/>
                  </a:lnTo>
                  <a:lnTo>
                    <a:pt x="24" y="20"/>
                  </a:lnTo>
                  <a:lnTo>
                    <a:pt x="15" y="20"/>
                  </a:lnTo>
                  <a:lnTo>
                    <a:pt x="8" y="20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8" y="3"/>
                  </a:lnTo>
                  <a:lnTo>
                    <a:pt x="48" y="6"/>
                  </a:lnTo>
                  <a:lnTo>
                    <a:pt x="57" y="11"/>
                  </a:lnTo>
                  <a:lnTo>
                    <a:pt x="65" y="15"/>
                  </a:lnTo>
                  <a:lnTo>
                    <a:pt x="72" y="1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xmlns="" id="{C9094826-6088-904D-A7AE-27D9F6DE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364"/>
              <a:ext cx="32" cy="2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8"/>
                </a:cxn>
                <a:cxn ang="0">
                  <a:pos x="54" y="14"/>
                </a:cxn>
                <a:cxn ang="0">
                  <a:pos x="49" y="22"/>
                </a:cxn>
                <a:cxn ang="0">
                  <a:pos x="43" y="28"/>
                </a:cxn>
                <a:cxn ang="0">
                  <a:pos x="37" y="33"/>
                </a:cxn>
                <a:cxn ang="0">
                  <a:pos x="30" y="38"/>
                </a:cxn>
                <a:cxn ang="0">
                  <a:pos x="23" y="41"/>
                </a:cxn>
                <a:cxn ang="0">
                  <a:pos x="16" y="41"/>
                </a:cxn>
                <a:cxn ang="0">
                  <a:pos x="7" y="39"/>
                </a:cxn>
                <a:cxn ang="0">
                  <a:pos x="0" y="32"/>
                </a:cxn>
                <a:cxn ang="0">
                  <a:pos x="5" y="29"/>
                </a:cxn>
                <a:cxn ang="0">
                  <a:pos x="11" y="25"/>
                </a:cxn>
                <a:cxn ang="0">
                  <a:pos x="17" y="22"/>
                </a:cxn>
                <a:cxn ang="0">
                  <a:pos x="23" y="19"/>
                </a:cxn>
                <a:cxn ang="0">
                  <a:pos x="30" y="15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50" y="7"/>
                </a:cxn>
                <a:cxn ang="0">
                  <a:pos x="56" y="4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4" h="41">
                  <a:moveTo>
                    <a:pt x="64" y="0"/>
                  </a:moveTo>
                  <a:lnTo>
                    <a:pt x="59" y="8"/>
                  </a:lnTo>
                  <a:lnTo>
                    <a:pt x="54" y="14"/>
                  </a:lnTo>
                  <a:lnTo>
                    <a:pt x="49" y="22"/>
                  </a:lnTo>
                  <a:lnTo>
                    <a:pt x="43" y="28"/>
                  </a:lnTo>
                  <a:lnTo>
                    <a:pt x="37" y="33"/>
                  </a:lnTo>
                  <a:lnTo>
                    <a:pt x="30" y="38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7" y="39"/>
                  </a:lnTo>
                  <a:lnTo>
                    <a:pt x="0" y="32"/>
                  </a:lnTo>
                  <a:lnTo>
                    <a:pt x="5" y="29"/>
                  </a:lnTo>
                  <a:lnTo>
                    <a:pt x="11" y="25"/>
                  </a:lnTo>
                  <a:lnTo>
                    <a:pt x="17" y="22"/>
                  </a:lnTo>
                  <a:lnTo>
                    <a:pt x="23" y="19"/>
                  </a:lnTo>
                  <a:lnTo>
                    <a:pt x="30" y="15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50" y="7"/>
                  </a:lnTo>
                  <a:lnTo>
                    <a:pt x="56" y="4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xmlns="" id="{D5A320F2-6765-0A45-99FE-AB71B809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389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>
                  <a:moveTo>
                    <a:pt x="0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xmlns="" id="{D7536E02-EB9A-E045-AF1E-19993AC2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393"/>
              <a:ext cx="36" cy="5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5" y="5"/>
                </a:cxn>
                <a:cxn ang="0">
                  <a:pos x="58" y="11"/>
                </a:cxn>
                <a:cxn ang="0">
                  <a:pos x="50" y="17"/>
                </a:cxn>
                <a:cxn ang="0">
                  <a:pos x="43" y="24"/>
                </a:cxn>
                <a:cxn ang="0">
                  <a:pos x="37" y="31"/>
                </a:cxn>
                <a:cxn ang="0">
                  <a:pos x="31" y="40"/>
                </a:cxn>
                <a:cxn ang="0">
                  <a:pos x="27" y="48"/>
                </a:cxn>
                <a:cxn ang="0">
                  <a:pos x="25" y="57"/>
                </a:cxn>
                <a:cxn ang="0">
                  <a:pos x="25" y="67"/>
                </a:cxn>
                <a:cxn ang="0">
                  <a:pos x="28" y="78"/>
                </a:cxn>
                <a:cxn ang="0">
                  <a:pos x="28" y="101"/>
                </a:cxn>
                <a:cxn ang="0">
                  <a:pos x="18" y="98"/>
                </a:cxn>
                <a:cxn ang="0">
                  <a:pos x="11" y="93"/>
                </a:cxn>
                <a:cxn ang="0">
                  <a:pos x="6" y="87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1" y="56"/>
                </a:cxn>
                <a:cxn ang="0">
                  <a:pos x="3" y="48"/>
                </a:cxn>
                <a:cxn ang="0">
                  <a:pos x="7" y="40"/>
                </a:cxn>
                <a:cxn ang="0">
                  <a:pos x="9" y="32"/>
                </a:cxn>
                <a:cxn ang="0">
                  <a:pos x="14" y="26"/>
                </a:cxn>
                <a:cxn ang="0">
                  <a:pos x="18" y="19"/>
                </a:cxn>
                <a:cxn ang="0">
                  <a:pos x="25" y="15"/>
                </a:cxn>
                <a:cxn ang="0">
                  <a:pos x="30" y="12"/>
                </a:cxn>
                <a:cxn ang="0">
                  <a:pos x="38" y="10"/>
                </a:cxn>
                <a:cxn ang="0">
                  <a:pos x="44" y="8"/>
                </a:cxn>
                <a:cxn ang="0">
                  <a:pos x="51" y="5"/>
                </a:cxn>
                <a:cxn ang="0">
                  <a:pos x="59" y="4"/>
                </a:cxn>
                <a:cxn ang="0">
                  <a:pos x="66" y="2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73" h="101">
                  <a:moveTo>
                    <a:pt x="73" y="0"/>
                  </a:moveTo>
                  <a:lnTo>
                    <a:pt x="65" y="5"/>
                  </a:lnTo>
                  <a:lnTo>
                    <a:pt x="58" y="11"/>
                  </a:lnTo>
                  <a:lnTo>
                    <a:pt x="50" y="17"/>
                  </a:lnTo>
                  <a:lnTo>
                    <a:pt x="43" y="24"/>
                  </a:lnTo>
                  <a:lnTo>
                    <a:pt x="37" y="31"/>
                  </a:lnTo>
                  <a:lnTo>
                    <a:pt x="31" y="40"/>
                  </a:lnTo>
                  <a:lnTo>
                    <a:pt x="27" y="48"/>
                  </a:lnTo>
                  <a:lnTo>
                    <a:pt x="25" y="57"/>
                  </a:lnTo>
                  <a:lnTo>
                    <a:pt x="25" y="67"/>
                  </a:lnTo>
                  <a:lnTo>
                    <a:pt x="28" y="78"/>
                  </a:lnTo>
                  <a:lnTo>
                    <a:pt x="28" y="101"/>
                  </a:lnTo>
                  <a:lnTo>
                    <a:pt x="18" y="98"/>
                  </a:lnTo>
                  <a:lnTo>
                    <a:pt x="11" y="93"/>
                  </a:lnTo>
                  <a:lnTo>
                    <a:pt x="6" y="87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1" y="56"/>
                  </a:lnTo>
                  <a:lnTo>
                    <a:pt x="3" y="48"/>
                  </a:lnTo>
                  <a:lnTo>
                    <a:pt x="7" y="40"/>
                  </a:lnTo>
                  <a:lnTo>
                    <a:pt x="9" y="32"/>
                  </a:lnTo>
                  <a:lnTo>
                    <a:pt x="14" y="26"/>
                  </a:lnTo>
                  <a:lnTo>
                    <a:pt x="18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44" y="8"/>
                  </a:lnTo>
                  <a:lnTo>
                    <a:pt x="51" y="5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xmlns="" id="{164BCABC-6DC6-9F47-9EE1-604C2E548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394"/>
              <a:ext cx="61" cy="54"/>
            </a:xfrm>
            <a:custGeom>
              <a:avLst/>
              <a:gdLst/>
              <a:ahLst/>
              <a:cxnLst>
                <a:cxn ang="0">
                  <a:pos x="120" y="109"/>
                </a:cxn>
                <a:cxn ang="0">
                  <a:pos x="111" y="108"/>
                </a:cxn>
                <a:cxn ang="0">
                  <a:pos x="100" y="103"/>
                </a:cxn>
                <a:cxn ang="0">
                  <a:pos x="91" y="96"/>
                </a:cxn>
                <a:cxn ang="0">
                  <a:pos x="82" y="87"/>
                </a:cxn>
                <a:cxn ang="0">
                  <a:pos x="73" y="75"/>
                </a:cxn>
                <a:cxn ang="0">
                  <a:pos x="65" y="63"/>
                </a:cxn>
                <a:cxn ang="0">
                  <a:pos x="55" y="51"/>
                </a:cxn>
                <a:cxn ang="0">
                  <a:pos x="46" y="41"/>
                </a:cxn>
                <a:cxn ang="0">
                  <a:pos x="36" y="31"/>
                </a:cxn>
                <a:cxn ang="0">
                  <a:pos x="25" y="24"/>
                </a:cxn>
                <a:cxn ang="0">
                  <a:pos x="23" y="21"/>
                </a:cxn>
                <a:cxn ang="0">
                  <a:pos x="20" y="19"/>
                </a:cxn>
                <a:cxn ang="0">
                  <a:pos x="18" y="18"/>
                </a:cxn>
                <a:cxn ang="0">
                  <a:pos x="15" y="16"/>
                </a:cxn>
                <a:cxn ang="0">
                  <a:pos x="13" y="15"/>
                </a:cxn>
                <a:cxn ang="0">
                  <a:pos x="9" y="14"/>
                </a:cxn>
                <a:cxn ang="0">
                  <a:pos x="7" y="12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31" y="7"/>
                </a:cxn>
                <a:cxn ang="0">
                  <a:pos x="35" y="9"/>
                </a:cxn>
                <a:cxn ang="0">
                  <a:pos x="38" y="13"/>
                </a:cxn>
                <a:cxn ang="0">
                  <a:pos x="47" y="23"/>
                </a:cxn>
                <a:cxn ang="0">
                  <a:pos x="54" y="32"/>
                </a:cxn>
                <a:cxn ang="0">
                  <a:pos x="62" y="42"/>
                </a:cxn>
                <a:cxn ang="0">
                  <a:pos x="69" y="52"/>
                </a:cxn>
                <a:cxn ang="0">
                  <a:pos x="77" y="62"/>
                </a:cxn>
                <a:cxn ang="0">
                  <a:pos x="85" y="72"/>
                </a:cxn>
                <a:cxn ang="0">
                  <a:pos x="94" y="81"/>
                </a:cxn>
                <a:cxn ang="0">
                  <a:pos x="102" y="91"/>
                </a:cxn>
                <a:cxn ang="0">
                  <a:pos x="112" y="100"/>
                </a:cxn>
                <a:cxn ang="0">
                  <a:pos x="121" y="109"/>
                </a:cxn>
                <a:cxn ang="0">
                  <a:pos x="121" y="109"/>
                </a:cxn>
                <a:cxn ang="0">
                  <a:pos x="120" y="109"/>
                </a:cxn>
              </a:cxnLst>
              <a:rect l="0" t="0" r="r" b="b"/>
              <a:pathLst>
                <a:path w="121" h="109">
                  <a:moveTo>
                    <a:pt x="120" y="109"/>
                  </a:moveTo>
                  <a:lnTo>
                    <a:pt x="111" y="108"/>
                  </a:lnTo>
                  <a:lnTo>
                    <a:pt x="100" y="103"/>
                  </a:lnTo>
                  <a:lnTo>
                    <a:pt x="91" y="96"/>
                  </a:lnTo>
                  <a:lnTo>
                    <a:pt x="82" y="87"/>
                  </a:lnTo>
                  <a:lnTo>
                    <a:pt x="73" y="75"/>
                  </a:lnTo>
                  <a:lnTo>
                    <a:pt x="65" y="63"/>
                  </a:lnTo>
                  <a:lnTo>
                    <a:pt x="55" y="51"/>
                  </a:lnTo>
                  <a:lnTo>
                    <a:pt x="46" y="41"/>
                  </a:lnTo>
                  <a:lnTo>
                    <a:pt x="36" y="31"/>
                  </a:lnTo>
                  <a:lnTo>
                    <a:pt x="25" y="24"/>
                  </a:lnTo>
                  <a:lnTo>
                    <a:pt x="23" y="21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5" y="9"/>
                  </a:lnTo>
                  <a:lnTo>
                    <a:pt x="38" y="13"/>
                  </a:lnTo>
                  <a:lnTo>
                    <a:pt x="47" y="23"/>
                  </a:lnTo>
                  <a:lnTo>
                    <a:pt x="54" y="32"/>
                  </a:lnTo>
                  <a:lnTo>
                    <a:pt x="62" y="42"/>
                  </a:lnTo>
                  <a:lnTo>
                    <a:pt x="69" y="52"/>
                  </a:lnTo>
                  <a:lnTo>
                    <a:pt x="77" y="62"/>
                  </a:lnTo>
                  <a:lnTo>
                    <a:pt x="85" y="72"/>
                  </a:lnTo>
                  <a:lnTo>
                    <a:pt x="94" y="81"/>
                  </a:lnTo>
                  <a:lnTo>
                    <a:pt x="102" y="91"/>
                  </a:lnTo>
                  <a:lnTo>
                    <a:pt x="112" y="100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xmlns="" id="{8B732347-C8A9-8C49-A8E1-76CE8B88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396"/>
              <a:ext cx="38" cy="64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64" y="14"/>
                </a:cxn>
                <a:cxn ang="0">
                  <a:pos x="55" y="22"/>
                </a:cxn>
                <a:cxn ang="0">
                  <a:pos x="47" y="30"/>
                </a:cxn>
                <a:cxn ang="0">
                  <a:pos x="41" y="41"/>
                </a:cxn>
                <a:cxn ang="0">
                  <a:pos x="37" y="52"/>
                </a:cxn>
                <a:cxn ang="0">
                  <a:pos x="35" y="63"/>
                </a:cxn>
                <a:cxn ang="0">
                  <a:pos x="33" y="75"/>
                </a:cxn>
                <a:cxn ang="0">
                  <a:pos x="33" y="87"/>
                </a:cxn>
                <a:cxn ang="0">
                  <a:pos x="36" y="99"/>
                </a:cxn>
                <a:cxn ang="0">
                  <a:pos x="39" y="110"/>
                </a:cxn>
                <a:cxn ang="0">
                  <a:pos x="44" y="116"/>
                </a:cxn>
                <a:cxn ang="0">
                  <a:pos x="31" y="128"/>
                </a:cxn>
                <a:cxn ang="0">
                  <a:pos x="26" y="121"/>
                </a:cxn>
                <a:cxn ang="0">
                  <a:pos x="21" y="111"/>
                </a:cxn>
                <a:cxn ang="0">
                  <a:pos x="14" y="101"/>
                </a:cxn>
                <a:cxn ang="0">
                  <a:pos x="9" y="89"/>
                </a:cxn>
                <a:cxn ang="0">
                  <a:pos x="5" y="76"/>
                </a:cxn>
                <a:cxn ang="0">
                  <a:pos x="1" y="63"/>
                </a:cxn>
                <a:cxn ang="0">
                  <a:pos x="0" y="51"/>
                </a:cxn>
                <a:cxn ang="0">
                  <a:pos x="1" y="38"/>
                </a:cxn>
                <a:cxn ang="0">
                  <a:pos x="6" y="26"/>
                </a:cxn>
                <a:cxn ang="0">
                  <a:pos x="12" y="14"/>
                </a:cxn>
                <a:cxn ang="0">
                  <a:pos x="17" y="9"/>
                </a:cxn>
                <a:cxn ang="0">
                  <a:pos x="24" y="5"/>
                </a:cxn>
                <a:cxn ang="0">
                  <a:pos x="30" y="3"/>
                </a:cxn>
                <a:cxn ang="0">
                  <a:pos x="38" y="0"/>
                </a:cxn>
                <a:cxn ang="0">
                  <a:pos x="44" y="0"/>
                </a:cxn>
                <a:cxn ang="0">
                  <a:pos x="52" y="1"/>
                </a:cxn>
                <a:cxn ang="0">
                  <a:pos x="59" y="3"/>
                </a:cxn>
                <a:cxn ang="0">
                  <a:pos x="65" y="5"/>
                </a:cxn>
                <a:cxn ang="0">
                  <a:pos x="71" y="7"/>
                </a:cxn>
                <a:cxn ang="0">
                  <a:pos x="76" y="9"/>
                </a:cxn>
                <a:cxn ang="0">
                  <a:pos x="76" y="9"/>
                </a:cxn>
              </a:cxnLst>
              <a:rect l="0" t="0" r="r" b="b"/>
              <a:pathLst>
                <a:path w="76" h="128">
                  <a:moveTo>
                    <a:pt x="76" y="9"/>
                  </a:moveTo>
                  <a:lnTo>
                    <a:pt x="64" y="14"/>
                  </a:lnTo>
                  <a:lnTo>
                    <a:pt x="55" y="22"/>
                  </a:lnTo>
                  <a:lnTo>
                    <a:pt x="47" y="30"/>
                  </a:lnTo>
                  <a:lnTo>
                    <a:pt x="41" y="41"/>
                  </a:lnTo>
                  <a:lnTo>
                    <a:pt x="37" y="52"/>
                  </a:lnTo>
                  <a:lnTo>
                    <a:pt x="35" y="63"/>
                  </a:lnTo>
                  <a:lnTo>
                    <a:pt x="33" y="75"/>
                  </a:lnTo>
                  <a:lnTo>
                    <a:pt x="33" y="87"/>
                  </a:lnTo>
                  <a:lnTo>
                    <a:pt x="36" y="99"/>
                  </a:lnTo>
                  <a:lnTo>
                    <a:pt x="39" y="110"/>
                  </a:lnTo>
                  <a:lnTo>
                    <a:pt x="44" y="116"/>
                  </a:lnTo>
                  <a:lnTo>
                    <a:pt x="31" y="128"/>
                  </a:lnTo>
                  <a:lnTo>
                    <a:pt x="26" y="121"/>
                  </a:lnTo>
                  <a:lnTo>
                    <a:pt x="21" y="111"/>
                  </a:lnTo>
                  <a:lnTo>
                    <a:pt x="14" y="101"/>
                  </a:lnTo>
                  <a:lnTo>
                    <a:pt x="9" y="89"/>
                  </a:lnTo>
                  <a:lnTo>
                    <a:pt x="5" y="76"/>
                  </a:lnTo>
                  <a:lnTo>
                    <a:pt x="1" y="63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9" y="3"/>
                  </a:lnTo>
                  <a:lnTo>
                    <a:pt x="65" y="5"/>
                  </a:lnTo>
                  <a:lnTo>
                    <a:pt x="71" y="7"/>
                  </a:lnTo>
                  <a:lnTo>
                    <a:pt x="76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xmlns="" id="{C74D38B3-6D0B-7645-9EB6-184158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400"/>
              <a:ext cx="22" cy="32"/>
            </a:xfrm>
            <a:custGeom>
              <a:avLst/>
              <a:gdLst/>
              <a:ahLst/>
              <a:cxnLst>
                <a:cxn ang="0">
                  <a:pos x="7" y="64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1" y="36"/>
                </a:cxn>
                <a:cxn ang="0">
                  <a:pos x="4" y="30"/>
                </a:cxn>
                <a:cxn ang="0">
                  <a:pos x="9" y="23"/>
                </a:cxn>
                <a:cxn ang="0">
                  <a:pos x="14" y="17"/>
                </a:cxn>
                <a:cxn ang="0">
                  <a:pos x="19" y="11"/>
                </a:cxn>
                <a:cxn ang="0">
                  <a:pos x="26" y="5"/>
                </a:cxn>
                <a:cxn ang="0">
                  <a:pos x="31" y="0"/>
                </a:cxn>
                <a:cxn ang="0">
                  <a:pos x="45" y="0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7" y="64"/>
                </a:cxn>
              </a:cxnLst>
              <a:rect l="0" t="0" r="r" b="b"/>
              <a:pathLst>
                <a:path w="45" h="64">
                  <a:moveTo>
                    <a:pt x="7" y="64"/>
                  </a:moveTo>
                  <a:lnTo>
                    <a:pt x="2" y="58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4" y="30"/>
                  </a:lnTo>
                  <a:lnTo>
                    <a:pt x="9" y="23"/>
                  </a:lnTo>
                  <a:lnTo>
                    <a:pt x="14" y="17"/>
                  </a:lnTo>
                  <a:lnTo>
                    <a:pt x="19" y="11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xmlns="" id="{FD03FF3F-ADF7-514D-BA08-57ADE0014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400"/>
              <a:ext cx="74" cy="65"/>
            </a:xfrm>
            <a:custGeom>
              <a:avLst/>
              <a:gdLst/>
              <a:ahLst/>
              <a:cxnLst>
                <a:cxn ang="0">
                  <a:pos x="128" y="96"/>
                </a:cxn>
                <a:cxn ang="0">
                  <a:pos x="150" y="114"/>
                </a:cxn>
                <a:cxn ang="0">
                  <a:pos x="133" y="118"/>
                </a:cxn>
                <a:cxn ang="0">
                  <a:pos x="116" y="123"/>
                </a:cxn>
                <a:cxn ang="0">
                  <a:pos x="98" y="127"/>
                </a:cxn>
                <a:cxn ang="0">
                  <a:pos x="84" y="129"/>
                </a:cxn>
                <a:cxn ang="0">
                  <a:pos x="68" y="130"/>
                </a:cxn>
                <a:cxn ang="0">
                  <a:pos x="54" y="129"/>
                </a:cxn>
                <a:cxn ang="0">
                  <a:pos x="39" y="126"/>
                </a:cxn>
                <a:cxn ang="0">
                  <a:pos x="26" y="119"/>
                </a:cxn>
                <a:cxn ang="0">
                  <a:pos x="12" y="110"/>
                </a:cxn>
                <a:cxn ang="0">
                  <a:pos x="0" y="96"/>
                </a:cxn>
                <a:cxn ang="0">
                  <a:pos x="8" y="0"/>
                </a:cxn>
                <a:cxn ang="0">
                  <a:pos x="23" y="3"/>
                </a:cxn>
                <a:cxn ang="0">
                  <a:pos x="36" y="10"/>
                </a:cxn>
                <a:cxn ang="0">
                  <a:pos x="47" y="19"/>
                </a:cxn>
                <a:cxn ang="0">
                  <a:pos x="58" y="30"/>
                </a:cxn>
                <a:cxn ang="0">
                  <a:pos x="69" y="43"/>
                </a:cxn>
                <a:cxn ang="0">
                  <a:pos x="78" y="55"/>
                </a:cxn>
                <a:cxn ang="0">
                  <a:pos x="90" y="68"/>
                </a:cxn>
                <a:cxn ang="0">
                  <a:pos x="102" y="80"/>
                </a:cxn>
                <a:cxn ang="0">
                  <a:pos x="113" y="90"/>
                </a:cxn>
                <a:cxn ang="0">
                  <a:pos x="128" y="96"/>
                </a:cxn>
                <a:cxn ang="0">
                  <a:pos x="128" y="96"/>
                </a:cxn>
              </a:cxnLst>
              <a:rect l="0" t="0" r="r" b="b"/>
              <a:pathLst>
                <a:path w="150" h="130">
                  <a:moveTo>
                    <a:pt x="128" y="96"/>
                  </a:moveTo>
                  <a:lnTo>
                    <a:pt x="150" y="114"/>
                  </a:lnTo>
                  <a:lnTo>
                    <a:pt x="133" y="118"/>
                  </a:lnTo>
                  <a:lnTo>
                    <a:pt x="116" y="123"/>
                  </a:lnTo>
                  <a:lnTo>
                    <a:pt x="98" y="127"/>
                  </a:lnTo>
                  <a:lnTo>
                    <a:pt x="84" y="129"/>
                  </a:lnTo>
                  <a:lnTo>
                    <a:pt x="68" y="130"/>
                  </a:lnTo>
                  <a:lnTo>
                    <a:pt x="54" y="129"/>
                  </a:lnTo>
                  <a:lnTo>
                    <a:pt x="39" y="126"/>
                  </a:lnTo>
                  <a:lnTo>
                    <a:pt x="26" y="119"/>
                  </a:lnTo>
                  <a:lnTo>
                    <a:pt x="12" y="110"/>
                  </a:lnTo>
                  <a:lnTo>
                    <a:pt x="0" y="96"/>
                  </a:lnTo>
                  <a:lnTo>
                    <a:pt x="8" y="0"/>
                  </a:lnTo>
                  <a:lnTo>
                    <a:pt x="23" y="3"/>
                  </a:lnTo>
                  <a:lnTo>
                    <a:pt x="36" y="10"/>
                  </a:lnTo>
                  <a:lnTo>
                    <a:pt x="47" y="19"/>
                  </a:lnTo>
                  <a:lnTo>
                    <a:pt x="58" y="30"/>
                  </a:lnTo>
                  <a:lnTo>
                    <a:pt x="69" y="43"/>
                  </a:lnTo>
                  <a:lnTo>
                    <a:pt x="78" y="55"/>
                  </a:lnTo>
                  <a:lnTo>
                    <a:pt x="90" y="68"/>
                  </a:lnTo>
                  <a:lnTo>
                    <a:pt x="102" y="80"/>
                  </a:lnTo>
                  <a:lnTo>
                    <a:pt x="113" y="90"/>
                  </a:lnTo>
                  <a:lnTo>
                    <a:pt x="128" y="96"/>
                  </a:lnTo>
                  <a:lnTo>
                    <a:pt x="128" y="9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xmlns="" id="{546A9B74-34AD-5B40-BDA8-8E83692C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416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32">
                  <a:moveTo>
                    <a:pt x="0" y="0"/>
                  </a:moveTo>
                  <a:lnTo>
                    <a:pt x="3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xmlns="" id="{7644D78F-4BB1-DF48-ACBC-4C60D2E0D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441"/>
              <a:ext cx="25" cy="25"/>
            </a:xfrm>
            <a:custGeom>
              <a:avLst/>
              <a:gdLst/>
              <a:ahLst/>
              <a:cxnLst>
                <a:cxn ang="0">
                  <a:pos x="51" y="46"/>
                </a:cxn>
                <a:cxn ang="0">
                  <a:pos x="43" y="49"/>
                </a:cxn>
                <a:cxn ang="0">
                  <a:pos x="38" y="48"/>
                </a:cxn>
                <a:cxn ang="0">
                  <a:pos x="32" y="46"/>
                </a:cxn>
                <a:cxn ang="0">
                  <a:pos x="27" y="41"/>
                </a:cxn>
                <a:cxn ang="0">
                  <a:pos x="23" y="36"/>
                </a:cxn>
                <a:cxn ang="0">
                  <a:pos x="19" y="31"/>
                </a:cxn>
                <a:cxn ang="0">
                  <a:pos x="15" y="28"/>
                </a:cxn>
                <a:cxn ang="0">
                  <a:pos x="10" y="26"/>
                </a:cxn>
                <a:cxn ang="0">
                  <a:pos x="6" y="28"/>
                </a:cxn>
                <a:cxn ang="0">
                  <a:pos x="1" y="32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0" y="28"/>
                </a:cxn>
                <a:cxn ang="0">
                  <a:pos x="1" y="23"/>
                </a:cxn>
                <a:cxn ang="0">
                  <a:pos x="1" y="17"/>
                </a:cxn>
                <a:cxn ang="0">
                  <a:pos x="3" y="12"/>
                </a:cxn>
                <a:cxn ang="0">
                  <a:pos x="5" y="8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51" y="46"/>
                </a:cxn>
                <a:cxn ang="0">
                  <a:pos x="51" y="46"/>
                </a:cxn>
              </a:cxnLst>
              <a:rect l="0" t="0" r="r" b="b"/>
              <a:pathLst>
                <a:path w="51" h="49">
                  <a:moveTo>
                    <a:pt x="51" y="46"/>
                  </a:moveTo>
                  <a:lnTo>
                    <a:pt x="43" y="49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7" y="41"/>
                  </a:lnTo>
                  <a:lnTo>
                    <a:pt x="23" y="36"/>
                  </a:lnTo>
                  <a:lnTo>
                    <a:pt x="19" y="31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51" y="46"/>
                  </a:lnTo>
                  <a:lnTo>
                    <a:pt x="51" y="4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xmlns="" id="{5AA6D381-33D3-0C42-9110-B709BA7F3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441"/>
              <a:ext cx="10" cy="19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5" y="37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7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7" y="20"/>
                </a:cxn>
                <a:cxn ang="0">
                  <a:pos x="8" y="25"/>
                </a:cxn>
                <a:cxn ang="0">
                  <a:pos x="9" y="29"/>
                </a:cxn>
                <a:cxn ang="0">
                  <a:pos x="12" y="33"/>
                </a:cxn>
                <a:cxn ang="0">
                  <a:pos x="14" y="35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8" y="37"/>
                </a:cxn>
              </a:cxnLst>
              <a:rect l="0" t="0" r="r" b="b"/>
              <a:pathLst>
                <a:path w="19" h="37">
                  <a:moveTo>
                    <a:pt x="18" y="37"/>
                  </a:moveTo>
                  <a:lnTo>
                    <a:pt x="5" y="37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8" y="25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380285D1-96B1-CD4F-B08E-EDA4CB95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476"/>
              <a:ext cx="17" cy="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11"/>
                </a:cxn>
                <a:cxn ang="0">
                  <a:pos x="15" y="23"/>
                </a:cxn>
                <a:cxn ang="0">
                  <a:pos x="18" y="34"/>
                </a:cxn>
                <a:cxn ang="0">
                  <a:pos x="23" y="45"/>
                </a:cxn>
                <a:cxn ang="0">
                  <a:pos x="28" y="56"/>
                </a:cxn>
                <a:cxn ang="0">
                  <a:pos x="31" y="67"/>
                </a:cxn>
                <a:cxn ang="0">
                  <a:pos x="33" y="76"/>
                </a:cxn>
                <a:cxn ang="0">
                  <a:pos x="32" y="87"/>
                </a:cxn>
                <a:cxn ang="0">
                  <a:pos x="28" y="99"/>
                </a:cxn>
                <a:cxn ang="0">
                  <a:pos x="19" y="109"/>
                </a:cxn>
                <a:cxn ang="0">
                  <a:pos x="11" y="101"/>
                </a:cxn>
                <a:cxn ang="0">
                  <a:pos x="4" y="92"/>
                </a:cxn>
                <a:cxn ang="0">
                  <a:pos x="1" y="83"/>
                </a:cxn>
                <a:cxn ang="0">
                  <a:pos x="0" y="72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1" y="39"/>
                </a:cxn>
                <a:cxn ang="0">
                  <a:pos x="2" y="26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33" h="109">
                  <a:moveTo>
                    <a:pt x="13" y="0"/>
                  </a:moveTo>
                  <a:lnTo>
                    <a:pt x="13" y="11"/>
                  </a:lnTo>
                  <a:lnTo>
                    <a:pt x="15" y="23"/>
                  </a:lnTo>
                  <a:lnTo>
                    <a:pt x="18" y="34"/>
                  </a:lnTo>
                  <a:lnTo>
                    <a:pt x="23" y="45"/>
                  </a:lnTo>
                  <a:lnTo>
                    <a:pt x="28" y="56"/>
                  </a:lnTo>
                  <a:lnTo>
                    <a:pt x="31" y="67"/>
                  </a:lnTo>
                  <a:lnTo>
                    <a:pt x="33" y="76"/>
                  </a:lnTo>
                  <a:lnTo>
                    <a:pt x="32" y="87"/>
                  </a:lnTo>
                  <a:lnTo>
                    <a:pt x="28" y="99"/>
                  </a:lnTo>
                  <a:lnTo>
                    <a:pt x="19" y="109"/>
                  </a:lnTo>
                  <a:lnTo>
                    <a:pt x="11" y="101"/>
                  </a:lnTo>
                  <a:lnTo>
                    <a:pt x="4" y="92"/>
                  </a:lnTo>
                  <a:lnTo>
                    <a:pt x="1" y="83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1" y="39"/>
                  </a:lnTo>
                  <a:lnTo>
                    <a:pt x="2" y="26"/>
                  </a:lnTo>
                  <a:lnTo>
                    <a:pt x="2" y="1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xmlns="" id="{A04968E5-E437-B44A-B0DD-E9208A52C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1483"/>
              <a:ext cx="252" cy="137"/>
            </a:xfrm>
            <a:custGeom>
              <a:avLst/>
              <a:gdLst/>
              <a:ahLst/>
              <a:cxnLst>
                <a:cxn ang="0">
                  <a:pos x="292" y="251"/>
                </a:cxn>
                <a:cxn ang="0">
                  <a:pos x="270" y="258"/>
                </a:cxn>
                <a:cxn ang="0">
                  <a:pos x="246" y="264"/>
                </a:cxn>
                <a:cxn ang="0">
                  <a:pos x="220" y="268"/>
                </a:cxn>
                <a:cxn ang="0">
                  <a:pos x="196" y="273"/>
                </a:cxn>
                <a:cxn ang="0">
                  <a:pos x="169" y="275"/>
                </a:cxn>
                <a:cxn ang="0">
                  <a:pos x="144" y="276"/>
                </a:cxn>
                <a:cxn ang="0">
                  <a:pos x="118" y="275"/>
                </a:cxn>
                <a:cxn ang="0">
                  <a:pos x="91" y="273"/>
                </a:cxn>
                <a:cxn ang="0">
                  <a:pos x="67" y="268"/>
                </a:cxn>
                <a:cxn ang="0">
                  <a:pos x="42" y="262"/>
                </a:cxn>
                <a:cxn ang="0">
                  <a:pos x="33" y="250"/>
                </a:cxn>
                <a:cxn ang="0">
                  <a:pos x="25" y="238"/>
                </a:cxn>
                <a:cxn ang="0">
                  <a:pos x="21" y="224"/>
                </a:cxn>
                <a:cxn ang="0">
                  <a:pos x="17" y="211"/>
                </a:cxn>
                <a:cxn ang="0">
                  <a:pos x="15" y="196"/>
                </a:cxn>
                <a:cxn ang="0">
                  <a:pos x="14" y="181"/>
                </a:cxn>
                <a:cxn ang="0">
                  <a:pos x="11" y="165"/>
                </a:cxn>
                <a:cxn ang="0">
                  <a:pos x="8" y="151"/>
                </a:cxn>
                <a:cxn ang="0">
                  <a:pos x="5" y="136"/>
                </a:cxn>
                <a:cxn ang="0">
                  <a:pos x="0" y="123"/>
                </a:cxn>
                <a:cxn ang="0">
                  <a:pos x="11" y="137"/>
                </a:cxn>
                <a:cxn ang="0">
                  <a:pos x="19" y="153"/>
                </a:cxn>
                <a:cxn ang="0">
                  <a:pos x="23" y="170"/>
                </a:cxn>
                <a:cxn ang="0">
                  <a:pos x="27" y="188"/>
                </a:cxn>
                <a:cxn ang="0">
                  <a:pos x="31" y="206"/>
                </a:cxn>
                <a:cxn ang="0">
                  <a:pos x="35" y="223"/>
                </a:cxn>
                <a:cxn ang="0">
                  <a:pos x="42" y="239"/>
                </a:cxn>
                <a:cxn ang="0">
                  <a:pos x="52" y="252"/>
                </a:cxn>
                <a:cxn ang="0">
                  <a:pos x="67" y="263"/>
                </a:cxn>
                <a:cxn ang="0">
                  <a:pos x="87" y="269"/>
                </a:cxn>
                <a:cxn ang="0">
                  <a:pos x="139" y="271"/>
                </a:cxn>
                <a:cxn ang="0">
                  <a:pos x="188" y="266"/>
                </a:cxn>
                <a:cxn ang="0">
                  <a:pos x="236" y="255"/>
                </a:cxn>
                <a:cxn ang="0">
                  <a:pos x="282" y="237"/>
                </a:cxn>
                <a:cxn ang="0">
                  <a:pos x="325" y="215"/>
                </a:cxn>
                <a:cxn ang="0">
                  <a:pos x="364" y="187"/>
                </a:cxn>
                <a:cxn ang="0">
                  <a:pos x="401" y="155"/>
                </a:cxn>
                <a:cxn ang="0">
                  <a:pos x="434" y="119"/>
                </a:cxn>
                <a:cxn ang="0">
                  <a:pos x="462" y="79"/>
                </a:cxn>
                <a:cxn ang="0">
                  <a:pos x="485" y="38"/>
                </a:cxn>
                <a:cxn ang="0">
                  <a:pos x="503" y="0"/>
                </a:cxn>
                <a:cxn ang="0">
                  <a:pos x="498" y="33"/>
                </a:cxn>
                <a:cxn ang="0">
                  <a:pos x="487" y="67"/>
                </a:cxn>
                <a:cxn ang="0">
                  <a:pos x="472" y="97"/>
                </a:cxn>
                <a:cxn ang="0">
                  <a:pos x="454" y="127"/>
                </a:cxn>
                <a:cxn ang="0">
                  <a:pos x="433" y="155"/>
                </a:cxn>
                <a:cxn ang="0">
                  <a:pos x="409" y="180"/>
                </a:cxn>
                <a:cxn ang="0">
                  <a:pos x="383" y="203"/>
                </a:cxn>
                <a:cxn ang="0">
                  <a:pos x="355" y="222"/>
                </a:cxn>
                <a:cxn ang="0">
                  <a:pos x="324" y="238"/>
                </a:cxn>
                <a:cxn ang="0">
                  <a:pos x="293" y="251"/>
                </a:cxn>
                <a:cxn ang="0">
                  <a:pos x="293" y="251"/>
                </a:cxn>
                <a:cxn ang="0">
                  <a:pos x="292" y="251"/>
                </a:cxn>
              </a:cxnLst>
              <a:rect l="0" t="0" r="r" b="b"/>
              <a:pathLst>
                <a:path w="503" h="276">
                  <a:moveTo>
                    <a:pt x="292" y="251"/>
                  </a:moveTo>
                  <a:lnTo>
                    <a:pt x="270" y="258"/>
                  </a:lnTo>
                  <a:lnTo>
                    <a:pt x="246" y="264"/>
                  </a:lnTo>
                  <a:lnTo>
                    <a:pt x="220" y="268"/>
                  </a:lnTo>
                  <a:lnTo>
                    <a:pt x="196" y="273"/>
                  </a:lnTo>
                  <a:lnTo>
                    <a:pt x="169" y="275"/>
                  </a:lnTo>
                  <a:lnTo>
                    <a:pt x="144" y="276"/>
                  </a:lnTo>
                  <a:lnTo>
                    <a:pt x="118" y="275"/>
                  </a:lnTo>
                  <a:lnTo>
                    <a:pt x="91" y="273"/>
                  </a:lnTo>
                  <a:lnTo>
                    <a:pt x="67" y="268"/>
                  </a:lnTo>
                  <a:lnTo>
                    <a:pt x="42" y="262"/>
                  </a:lnTo>
                  <a:lnTo>
                    <a:pt x="33" y="250"/>
                  </a:lnTo>
                  <a:lnTo>
                    <a:pt x="25" y="238"/>
                  </a:lnTo>
                  <a:lnTo>
                    <a:pt x="21" y="224"/>
                  </a:lnTo>
                  <a:lnTo>
                    <a:pt x="17" y="211"/>
                  </a:lnTo>
                  <a:lnTo>
                    <a:pt x="15" y="196"/>
                  </a:lnTo>
                  <a:lnTo>
                    <a:pt x="14" y="181"/>
                  </a:lnTo>
                  <a:lnTo>
                    <a:pt x="11" y="165"/>
                  </a:lnTo>
                  <a:lnTo>
                    <a:pt x="8" y="151"/>
                  </a:lnTo>
                  <a:lnTo>
                    <a:pt x="5" y="136"/>
                  </a:lnTo>
                  <a:lnTo>
                    <a:pt x="0" y="123"/>
                  </a:lnTo>
                  <a:lnTo>
                    <a:pt x="11" y="137"/>
                  </a:lnTo>
                  <a:lnTo>
                    <a:pt x="19" y="153"/>
                  </a:lnTo>
                  <a:lnTo>
                    <a:pt x="23" y="170"/>
                  </a:lnTo>
                  <a:lnTo>
                    <a:pt x="27" y="188"/>
                  </a:lnTo>
                  <a:lnTo>
                    <a:pt x="31" y="206"/>
                  </a:lnTo>
                  <a:lnTo>
                    <a:pt x="35" y="223"/>
                  </a:lnTo>
                  <a:lnTo>
                    <a:pt x="42" y="239"/>
                  </a:lnTo>
                  <a:lnTo>
                    <a:pt x="52" y="252"/>
                  </a:lnTo>
                  <a:lnTo>
                    <a:pt x="67" y="263"/>
                  </a:lnTo>
                  <a:lnTo>
                    <a:pt x="87" y="269"/>
                  </a:lnTo>
                  <a:lnTo>
                    <a:pt x="139" y="271"/>
                  </a:lnTo>
                  <a:lnTo>
                    <a:pt x="188" y="266"/>
                  </a:lnTo>
                  <a:lnTo>
                    <a:pt x="236" y="255"/>
                  </a:lnTo>
                  <a:lnTo>
                    <a:pt x="282" y="237"/>
                  </a:lnTo>
                  <a:lnTo>
                    <a:pt x="325" y="215"/>
                  </a:lnTo>
                  <a:lnTo>
                    <a:pt x="364" y="187"/>
                  </a:lnTo>
                  <a:lnTo>
                    <a:pt x="401" y="155"/>
                  </a:lnTo>
                  <a:lnTo>
                    <a:pt x="434" y="119"/>
                  </a:lnTo>
                  <a:lnTo>
                    <a:pt x="462" y="79"/>
                  </a:lnTo>
                  <a:lnTo>
                    <a:pt x="485" y="38"/>
                  </a:lnTo>
                  <a:lnTo>
                    <a:pt x="503" y="0"/>
                  </a:lnTo>
                  <a:lnTo>
                    <a:pt x="498" y="33"/>
                  </a:lnTo>
                  <a:lnTo>
                    <a:pt x="487" y="67"/>
                  </a:lnTo>
                  <a:lnTo>
                    <a:pt x="472" y="97"/>
                  </a:lnTo>
                  <a:lnTo>
                    <a:pt x="454" y="127"/>
                  </a:lnTo>
                  <a:lnTo>
                    <a:pt x="433" y="155"/>
                  </a:lnTo>
                  <a:lnTo>
                    <a:pt x="409" y="180"/>
                  </a:lnTo>
                  <a:lnTo>
                    <a:pt x="383" y="203"/>
                  </a:lnTo>
                  <a:lnTo>
                    <a:pt x="355" y="222"/>
                  </a:lnTo>
                  <a:lnTo>
                    <a:pt x="324" y="238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2" y="251"/>
                  </a:lnTo>
                  <a:close/>
                </a:path>
              </a:pathLst>
            </a:custGeom>
            <a:solidFill>
              <a:srgbClr val="A18F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xmlns="" id="{9CD130FB-7F74-EB4A-8729-A285CC2D4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547"/>
              <a:ext cx="387" cy="413"/>
            </a:xfrm>
            <a:custGeom>
              <a:avLst/>
              <a:gdLst/>
              <a:ahLst/>
              <a:cxnLst>
                <a:cxn ang="0">
                  <a:pos x="776" y="45"/>
                </a:cxn>
                <a:cxn ang="0">
                  <a:pos x="705" y="131"/>
                </a:cxn>
                <a:cxn ang="0">
                  <a:pos x="633" y="214"/>
                </a:cxn>
                <a:cxn ang="0">
                  <a:pos x="557" y="295"/>
                </a:cxn>
                <a:cxn ang="0">
                  <a:pos x="480" y="374"/>
                </a:cxn>
                <a:cxn ang="0">
                  <a:pos x="401" y="452"/>
                </a:cxn>
                <a:cxn ang="0">
                  <a:pos x="321" y="528"/>
                </a:cxn>
                <a:cxn ang="0">
                  <a:pos x="241" y="603"/>
                </a:cxn>
                <a:cxn ang="0">
                  <a:pos x="160" y="678"/>
                </a:cxn>
                <a:cxn ang="0">
                  <a:pos x="80" y="753"/>
                </a:cxn>
                <a:cxn ang="0">
                  <a:pos x="0" y="828"/>
                </a:cxn>
                <a:cxn ang="0">
                  <a:pos x="2" y="788"/>
                </a:cxn>
                <a:cxn ang="0">
                  <a:pos x="6" y="749"/>
                </a:cxn>
                <a:cxn ang="0">
                  <a:pos x="10" y="708"/>
                </a:cxn>
                <a:cxn ang="0">
                  <a:pos x="14" y="667"/>
                </a:cxn>
                <a:cxn ang="0">
                  <a:pos x="20" y="626"/>
                </a:cxn>
                <a:cxn ang="0">
                  <a:pos x="24" y="583"/>
                </a:cxn>
                <a:cxn ang="0">
                  <a:pos x="27" y="540"/>
                </a:cxn>
                <a:cxn ang="0">
                  <a:pos x="30" y="498"/>
                </a:cxn>
                <a:cxn ang="0">
                  <a:pos x="32" y="454"/>
                </a:cxn>
                <a:cxn ang="0">
                  <a:pos x="32" y="411"/>
                </a:cxn>
                <a:cxn ang="0">
                  <a:pos x="110" y="378"/>
                </a:cxn>
                <a:cxn ang="0">
                  <a:pos x="188" y="344"/>
                </a:cxn>
                <a:cxn ang="0">
                  <a:pos x="264" y="308"/>
                </a:cxn>
                <a:cxn ang="0">
                  <a:pos x="341" y="270"/>
                </a:cxn>
                <a:cxn ang="0">
                  <a:pos x="415" y="232"/>
                </a:cxn>
                <a:cxn ang="0">
                  <a:pos x="489" y="190"/>
                </a:cxn>
                <a:cxn ang="0">
                  <a:pos x="562" y="148"/>
                </a:cxn>
                <a:cxn ang="0">
                  <a:pos x="635" y="101"/>
                </a:cxn>
                <a:cxn ang="0">
                  <a:pos x="706" y="53"/>
                </a:cxn>
                <a:cxn ang="0">
                  <a:pos x="776" y="0"/>
                </a:cxn>
                <a:cxn ang="0">
                  <a:pos x="776" y="45"/>
                </a:cxn>
                <a:cxn ang="0">
                  <a:pos x="776" y="45"/>
                </a:cxn>
              </a:cxnLst>
              <a:rect l="0" t="0" r="r" b="b"/>
              <a:pathLst>
                <a:path w="776" h="828">
                  <a:moveTo>
                    <a:pt x="776" y="45"/>
                  </a:moveTo>
                  <a:lnTo>
                    <a:pt x="705" y="131"/>
                  </a:lnTo>
                  <a:lnTo>
                    <a:pt x="633" y="214"/>
                  </a:lnTo>
                  <a:lnTo>
                    <a:pt x="557" y="295"/>
                  </a:lnTo>
                  <a:lnTo>
                    <a:pt x="480" y="374"/>
                  </a:lnTo>
                  <a:lnTo>
                    <a:pt x="401" y="452"/>
                  </a:lnTo>
                  <a:lnTo>
                    <a:pt x="321" y="528"/>
                  </a:lnTo>
                  <a:lnTo>
                    <a:pt x="241" y="603"/>
                  </a:lnTo>
                  <a:lnTo>
                    <a:pt x="160" y="678"/>
                  </a:lnTo>
                  <a:lnTo>
                    <a:pt x="80" y="753"/>
                  </a:lnTo>
                  <a:lnTo>
                    <a:pt x="0" y="828"/>
                  </a:lnTo>
                  <a:lnTo>
                    <a:pt x="2" y="788"/>
                  </a:lnTo>
                  <a:lnTo>
                    <a:pt x="6" y="749"/>
                  </a:lnTo>
                  <a:lnTo>
                    <a:pt x="10" y="708"/>
                  </a:lnTo>
                  <a:lnTo>
                    <a:pt x="14" y="667"/>
                  </a:lnTo>
                  <a:lnTo>
                    <a:pt x="20" y="626"/>
                  </a:lnTo>
                  <a:lnTo>
                    <a:pt x="24" y="583"/>
                  </a:lnTo>
                  <a:lnTo>
                    <a:pt x="27" y="540"/>
                  </a:lnTo>
                  <a:lnTo>
                    <a:pt x="30" y="498"/>
                  </a:lnTo>
                  <a:lnTo>
                    <a:pt x="32" y="454"/>
                  </a:lnTo>
                  <a:lnTo>
                    <a:pt x="32" y="411"/>
                  </a:lnTo>
                  <a:lnTo>
                    <a:pt x="110" y="378"/>
                  </a:lnTo>
                  <a:lnTo>
                    <a:pt x="188" y="344"/>
                  </a:lnTo>
                  <a:lnTo>
                    <a:pt x="264" y="308"/>
                  </a:lnTo>
                  <a:lnTo>
                    <a:pt x="341" y="270"/>
                  </a:lnTo>
                  <a:lnTo>
                    <a:pt x="415" y="232"/>
                  </a:lnTo>
                  <a:lnTo>
                    <a:pt x="489" y="190"/>
                  </a:lnTo>
                  <a:lnTo>
                    <a:pt x="562" y="148"/>
                  </a:lnTo>
                  <a:lnTo>
                    <a:pt x="635" y="101"/>
                  </a:lnTo>
                  <a:lnTo>
                    <a:pt x="706" y="53"/>
                  </a:lnTo>
                  <a:lnTo>
                    <a:pt x="776" y="0"/>
                  </a:lnTo>
                  <a:lnTo>
                    <a:pt x="776" y="45"/>
                  </a:lnTo>
                  <a:lnTo>
                    <a:pt x="776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xmlns="" id="{B9C24DF8-8F3D-E94A-A9F2-1231C398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757"/>
              <a:ext cx="157" cy="337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307" y="41"/>
                </a:cxn>
                <a:cxn ang="0">
                  <a:pos x="303" y="83"/>
                </a:cxn>
                <a:cxn ang="0">
                  <a:pos x="301" y="127"/>
                </a:cxn>
                <a:cxn ang="0">
                  <a:pos x="300" y="172"/>
                </a:cxn>
                <a:cxn ang="0">
                  <a:pos x="297" y="217"/>
                </a:cxn>
                <a:cxn ang="0">
                  <a:pos x="295" y="261"/>
                </a:cxn>
                <a:cxn ang="0">
                  <a:pos x="293" y="307"/>
                </a:cxn>
                <a:cxn ang="0">
                  <a:pos x="289" y="351"/>
                </a:cxn>
                <a:cxn ang="0">
                  <a:pos x="284" y="395"/>
                </a:cxn>
                <a:cxn ang="0">
                  <a:pos x="275" y="438"/>
                </a:cxn>
                <a:cxn ang="0">
                  <a:pos x="248" y="461"/>
                </a:cxn>
                <a:cxn ang="0">
                  <a:pos x="223" y="489"/>
                </a:cxn>
                <a:cxn ang="0">
                  <a:pos x="198" y="519"/>
                </a:cxn>
                <a:cxn ang="0">
                  <a:pos x="174" y="549"/>
                </a:cxn>
                <a:cxn ang="0">
                  <a:pos x="149" y="578"/>
                </a:cxn>
                <a:cxn ang="0">
                  <a:pos x="125" y="607"/>
                </a:cxn>
                <a:cxn ang="0">
                  <a:pos x="97" y="632"/>
                </a:cxn>
                <a:cxn ang="0">
                  <a:pos x="68" y="652"/>
                </a:cxn>
                <a:cxn ang="0">
                  <a:pos x="36" y="666"/>
                </a:cxn>
                <a:cxn ang="0">
                  <a:pos x="0" y="672"/>
                </a:cxn>
                <a:cxn ang="0">
                  <a:pos x="3" y="642"/>
                </a:cxn>
                <a:cxn ang="0">
                  <a:pos x="6" y="613"/>
                </a:cxn>
                <a:cxn ang="0">
                  <a:pos x="12" y="583"/>
                </a:cxn>
                <a:cxn ang="0">
                  <a:pos x="18" y="552"/>
                </a:cxn>
                <a:cxn ang="0">
                  <a:pos x="25" y="522"/>
                </a:cxn>
                <a:cxn ang="0">
                  <a:pos x="33" y="492"/>
                </a:cxn>
                <a:cxn ang="0">
                  <a:pos x="41" y="462"/>
                </a:cxn>
                <a:cxn ang="0">
                  <a:pos x="51" y="432"/>
                </a:cxn>
                <a:cxn ang="0">
                  <a:pos x="60" y="402"/>
                </a:cxn>
                <a:cxn ang="0">
                  <a:pos x="69" y="373"/>
                </a:cxn>
                <a:cxn ang="0">
                  <a:pos x="81" y="357"/>
                </a:cxn>
                <a:cxn ang="0">
                  <a:pos x="95" y="344"/>
                </a:cxn>
                <a:cxn ang="0">
                  <a:pos x="110" y="331"/>
                </a:cxn>
                <a:cxn ang="0">
                  <a:pos x="126" y="320"/>
                </a:cxn>
                <a:cxn ang="0">
                  <a:pos x="141" y="309"/>
                </a:cxn>
                <a:cxn ang="0">
                  <a:pos x="156" y="299"/>
                </a:cxn>
                <a:cxn ang="0">
                  <a:pos x="168" y="286"/>
                </a:cxn>
                <a:cxn ang="0">
                  <a:pos x="180" y="272"/>
                </a:cxn>
                <a:cxn ang="0">
                  <a:pos x="188" y="256"/>
                </a:cxn>
                <a:cxn ang="0">
                  <a:pos x="192" y="237"/>
                </a:cxn>
                <a:cxn ang="0">
                  <a:pos x="181" y="211"/>
                </a:cxn>
                <a:cxn ang="0">
                  <a:pos x="177" y="187"/>
                </a:cxn>
                <a:cxn ang="0">
                  <a:pos x="178" y="162"/>
                </a:cxn>
                <a:cxn ang="0">
                  <a:pos x="183" y="140"/>
                </a:cxn>
                <a:cxn ang="0">
                  <a:pos x="192" y="117"/>
                </a:cxn>
                <a:cxn ang="0">
                  <a:pos x="204" y="96"/>
                </a:cxn>
                <a:cxn ang="0">
                  <a:pos x="217" y="75"/>
                </a:cxn>
                <a:cxn ang="0">
                  <a:pos x="232" y="53"/>
                </a:cxn>
                <a:cxn ang="0">
                  <a:pos x="247" y="33"/>
                </a:cxn>
                <a:cxn ang="0">
                  <a:pos x="261" y="13"/>
                </a:cxn>
                <a:cxn ang="0">
                  <a:pos x="268" y="12"/>
                </a:cxn>
                <a:cxn ang="0">
                  <a:pos x="272" y="10"/>
                </a:cxn>
                <a:cxn ang="0">
                  <a:pos x="277" y="7"/>
                </a:cxn>
                <a:cxn ang="0">
                  <a:pos x="282" y="5"/>
                </a:cxn>
                <a:cxn ang="0">
                  <a:pos x="287" y="3"/>
                </a:cxn>
                <a:cxn ang="0">
                  <a:pos x="292" y="2"/>
                </a:cxn>
                <a:cxn ang="0">
                  <a:pos x="296" y="1"/>
                </a:cxn>
                <a:cxn ang="0">
                  <a:pos x="302" y="0"/>
                </a:cxn>
                <a:cxn ang="0">
                  <a:pos x="307" y="0"/>
                </a:cxn>
                <a:cxn ang="0">
                  <a:pos x="312" y="0"/>
                </a:cxn>
                <a:cxn ang="0">
                  <a:pos x="312" y="0"/>
                </a:cxn>
              </a:cxnLst>
              <a:rect l="0" t="0" r="r" b="b"/>
              <a:pathLst>
                <a:path w="312" h="672">
                  <a:moveTo>
                    <a:pt x="312" y="0"/>
                  </a:moveTo>
                  <a:lnTo>
                    <a:pt x="307" y="41"/>
                  </a:lnTo>
                  <a:lnTo>
                    <a:pt x="303" y="83"/>
                  </a:lnTo>
                  <a:lnTo>
                    <a:pt x="301" y="127"/>
                  </a:lnTo>
                  <a:lnTo>
                    <a:pt x="300" y="172"/>
                  </a:lnTo>
                  <a:lnTo>
                    <a:pt x="297" y="217"/>
                  </a:lnTo>
                  <a:lnTo>
                    <a:pt x="295" y="261"/>
                  </a:lnTo>
                  <a:lnTo>
                    <a:pt x="293" y="307"/>
                  </a:lnTo>
                  <a:lnTo>
                    <a:pt x="289" y="351"/>
                  </a:lnTo>
                  <a:lnTo>
                    <a:pt x="284" y="395"/>
                  </a:lnTo>
                  <a:lnTo>
                    <a:pt x="275" y="438"/>
                  </a:lnTo>
                  <a:lnTo>
                    <a:pt x="248" y="461"/>
                  </a:lnTo>
                  <a:lnTo>
                    <a:pt x="223" y="489"/>
                  </a:lnTo>
                  <a:lnTo>
                    <a:pt x="198" y="519"/>
                  </a:lnTo>
                  <a:lnTo>
                    <a:pt x="174" y="549"/>
                  </a:lnTo>
                  <a:lnTo>
                    <a:pt x="149" y="578"/>
                  </a:lnTo>
                  <a:lnTo>
                    <a:pt x="125" y="607"/>
                  </a:lnTo>
                  <a:lnTo>
                    <a:pt x="97" y="632"/>
                  </a:lnTo>
                  <a:lnTo>
                    <a:pt x="68" y="652"/>
                  </a:lnTo>
                  <a:lnTo>
                    <a:pt x="36" y="666"/>
                  </a:lnTo>
                  <a:lnTo>
                    <a:pt x="0" y="672"/>
                  </a:lnTo>
                  <a:lnTo>
                    <a:pt x="3" y="642"/>
                  </a:lnTo>
                  <a:lnTo>
                    <a:pt x="6" y="613"/>
                  </a:lnTo>
                  <a:lnTo>
                    <a:pt x="12" y="583"/>
                  </a:lnTo>
                  <a:lnTo>
                    <a:pt x="18" y="552"/>
                  </a:lnTo>
                  <a:lnTo>
                    <a:pt x="25" y="522"/>
                  </a:lnTo>
                  <a:lnTo>
                    <a:pt x="33" y="492"/>
                  </a:lnTo>
                  <a:lnTo>
                    <a:pt x="41" y="462"/>
                  </a:lnTo>
                  <a:lnTo>
                    <a:pt x="51" y="432"/>
                  </a:lnTo>
                  <a:lnTo>
                    <a:pt x="60" y="402"/>
                  </a:lnTo>
                  <a:lnTo>
                    <a:pt x="69" y="373"/>
                  </a:lnTo>
                  <a:lnTo>
                    <a:pt x="81" y="357"/>
                  </a:lnTo>
                  <a:lnTo>
                    <a:pt x="95" y="344"/>
                  </a:lnTo>
                  <a:lnTo>
                    <a:pt x="110" y="331"/>
                  </a:lnTo>
                  <a:lnTo>
                    <a:pt x="126" y="320"/>
                  </a:lnTo>
                  <a:lnTo>
                    <a:pt x="141" y="309"/>
                  </a:lnTo>
                  <a:lnTo>
                    <a:pt x="156" y="299"/>
                  </a:lnTo>
                  <a:lnTo>
                    <a:pt x="168" y="286"/>
                  </a:lnTo>
                  <a:lnTo>
                    <a:pt x="180" y="272"/>
                  </a:lnTo>
                  <a:lnTo>
                    <a:pt x="188" y="256"/>
                  </a:lnTo>
                  <a:lnTo>
                    <a:pt x="192" y="237"/>
                  </a:lnTo>
                  <a:lnTo>
                    <a:pt x="181" y="211"/>
                  </a:lnTo>
                  <a:lnTo>
                    <a:pt x="177" y="187"/>
                  </a:lnTo>
                  <a:lnTo>
                    <a:pt x="178" y="162"/>
                  </a:lnTo>
                  <a:lnTo>
                    <a:pt x="183" y="140"/>
                  </a:lnTo>
                  <a:lnTo>
                    <a:pt x="192" y="117"/>
                  </a:lnTo>
                  <a:lnTo>
                    <a:pt x="204" y="96"/>
                  </a:lnTo>
                  <a:lnTo>
                    <a:pt x="217" y="75"/>
                  </a:lnTo>
                  <a:lnTo>
                    <a:pt x="232" y="53"/>
                  </a:lnTo>
                  <a:lnTo>
                    <a:pt x="247" y="33"/>
                  </a:lnTo>
                  <a:lnTo>
                    <a:pt x="261" y="13"/>
                  </a:lnTo>
                  <a:lnTo>
                    <a:pt x="268" y="12"/>
                  </a:lnTo>
                  <a:lnTo>
                    <a:pt x="272" y="10"/>
                  </a:lnTo>
                  <a:lnTo>
                    <a:pt x="277" y="7"/>
                  </a:lnTo>
                  <a:lnTo>
                    <a:pt x="282" y="5"/>
                  </a:lnTo>
                  <a:lnTo>
                    <a:pt x="287" y="3"/>
                  </a:lnTo>
                  <a:lnTo>
                    <a:pt x="292" y="2"/>
                  </a:lnTo>
                  <a:lnTo>
                    <a:pt x="296" y="1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xmlns="" id="{86D3A4EF-F0E6-BE40-BB59-FF9CD2B41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068"/>
              <a:ext cx="9" cy="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lnTo>
                    <a:pt x="0" y="1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accent4"/>
                </a:solidFill>
                <a:latin typeface="+mn-lt"/>
              </a:endParaRP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EF81E49F-A50F-C543-8824-23535850FC1A}"/>
              </a:ext>
            </a:extLst>
          </p:cNvPr>
          <p:cNvSpPr txBox="1"/>
          <p:nvPr/>
        </p:nvSpPr>
        <p:spPr>
          <a:xfrm>
            <a:off x="3619673" y="2780928"/>
            <a:ext cx="5186035" cy="845336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Modélisation et vérification (partielle)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le 𝜋-calcul de Robin Milner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xmlns="" id="{70007149-8BD2-D548-AEFB-31EDA573A4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16" y="3626264"/>
            <a:ext cx="1703784" cy="25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47917 -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6563 -0.004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C 0.04722 0.07245 0.09444 0.14537 0.09496 0.22453 C 0.09566 0.303 0.04982 0.38819 0.00382 0.47361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04601 -0.08519 0.09219 -0.16991 0.09184 -0.23912 C 0.09115 -0.30787 0.01302 -0.38495 -0.0026 -0.41389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12" grpId="0"/>
      <p:bldP spid="12" grpId="1"/>
      <p:bldP spid="12" grpId="2"/>
      <p:bldP spid="13" grpId="0"/>
      <p:bldP spid="13" grpId="1"/>
      <p:bldP spid="13" grpId="2"/>
      <p:bldP spid="15" grpId="1"/>
      <p:bldP spid="15" grpId="2"/>
      <p:bldP spid="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81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4A593F1-C8AE-FD4C-9A9D-5DEF28DF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1610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L’urne doit être</a:t>
            </a:r>
            <a:r>
              <a:rPr lang="fr-FR" sz="2200"/>
              <a:t> </a:t>
            </a:r>
            <a:r>
              <a:rPr lang="fr-FR" sz="2200">
                <a:solidFill>
                  <a:schemeClr val="tx2"/>
                </a:solidFill>
              </a:rPr>
              <a:t>publique</a:t>
            </a:r>
            <a:r>
              <a:rPr lang="fr-FR" sz="2200"/>
              <a:t>, et le vote</a:t>
            </a:r>
            <a:r>
              <a:rPr lang="fr-FR" sz="2200">
                <a:solidFill>
                  <a:schemeClr val="tx2"/>
                </a:solidFill>
              </a:rPr>
              <a:t> </a:t>
            </a:r>
            <a:r>
              <a:rPr lang="fr-FR" sz="2200">
                <a:solidFill>
                  <a:schemeClr val="accent3"/>
                </a:solidFill>
              </a:rPr>
              <a:t>vérifiable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2"/>
                </a:solidFill>
              </a:rPr>
              <a:t>Seuls les inscrits votent</a:t>
            </a:r>
            <a:r>
              <a:rPr lang="fr-FR" sz="2200">
                <a:solidFill>
                  <a:schemeClr val="tx1"/>
                </a:solidFill>
              </a:rPr>
              <a:t>, et ils sont </a:t>
            </a:r>
            <a:r>
              <a:rPr lang="fr-FR" sz="2200">
                <a:solidFill>
                  <a:schemeClr val="tx2"/>
                </a:solidFill>
              </a:rPr>
              <a:t>identifiés</a:t>
            </a:r>
            <a:r>
              <a:rPr lang="fr-FR" sz="2200">
                <a:solidFill>
                  <a:schemeClr val="tx1"/>
                </a:solidFill>
              </a:rPr>
              <a:t> à ce moment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Chacun peut vérifier que les votes viennent </a:t>
            </a:r>
            <a:r>
              <a:rPr lang="fr-FR" sz="2200">
                <a:solidFill>
                  <a:schemeClr val="tx2"/>
                </a:solidFill>
              </a:rPr>
              <a:t>d’inscrits</a:t>
            </a:r>
            <a:r>
              <a:rPr lang="fr-FR" sz="2200"/>
              <a:t>, et que chacun n’a voté</a:t>
            </a:r>
            <a:r>
              <a:rPr lang="fr-FR" sz="2200">
                <a:solidFill>
                  <a:schemeClr val="tx2"/>
                </a:solidFill>
              </a:rPr>
              <a:t> qu’une fois</a:t>
            </a:r>
            <a:r>
              <a:rPr lang="fr-FR" sz="2200"/>
              <a:t> (pas de bourrage)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Tous doivent pouvoir </a:t>
            </a:r>
            <a:r>
              <a:rPr lang="fr-FR" sz="2200">
                <a:solidFill>
                  <a:schemeClr val="tx2"/>
                </a:solidFill>
              </a:rPr>
              <a:t>vérifier le comptage final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Secret : l’urne ne doit pas permettre de savoir </a:t>
            </a:r>
            <a:r>
              <a:rPr lang="fr-FR" sz="2200">
                <a:solidFill>
                  <a:schemeClr val="accent1"/>
                </a:solidFill>
              </a:rPr>
              <a:t>qui a voté quoi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Chaque votant doit pouvoir vérifier </a:t>
            </a:r>
            <a:r>
              <a:rPr lang="fr-FR" sz="2200"/>
              <a:t>que son vote est</a:t>
            </a:r>
            <a:r>
              <a:rPr lang="fr-FR" sz="2200">
                <a:solidFill>
                  <a:schemeClr val="tx2"/>
                </a:solidFill>
              </a:rPr>
              <a:t> dans l’urne</a:t>
            </a:r>
            <a:r>
              <a:rPr lang="fr-FR" sz="2200">
                <a:solidFill>
                  <a:schemeClr val="tx1"/>
                </a:solidFill>
              </a:rPr>
              <a:t> et </a:t>
            </a:r>
            <a:r>
              <a:rPr lang="fr-FR" sz="2200">
                <a:solidFill>
                  <a:schemeClr val="tx2"/>
                </a:solidFill>
              </a:rPr>
              <a:t>pas modifié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Mais </a:t>
            </a:r>
            <a:r>
              <a:rPr lang="fr-FR" sz="2200"/>
              <a:t>il ne doit pas pouvoir </a:t>
            </a:r>
            <a:r>
              <a:rPr lang="fr-FR" sz="2200">
                <a:solidFill>
                  <a:schemeClr val="accent1"/>
                </a:solidFill>
              </a:rPr>
              <a:t>prouver à son vote à un tiers</a:t>
            </a:r>
            <a:r>
              <a:rPr lang="fr-FR" sz="2200"/>
              <a:t> </a:t>
            </a:r>
            <a:r>
              <a:rPr lang="fr-FR" sz="2200">
                <a:solidFill>
                  <a:schemeClr val="tx1"/>
                </a:solidFill>
              </a:rPr>
              <a:t>(le vendre)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Et tout cela même si les autorités sont malhonnêtes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0F64B1-0EFA-C742-98F4-E1AD0A8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77218"/>
          </a:xfrm>
        </p:spPr>
        <p:txBody>
          <a:bodyPr/>
          <a:lstStyle/>
          <a:p>
            <a:r>
              <a:rPr lang="fr-FR" sz="3200"/>
              <a:t>Qu’est-ce qu’un système de vote transparent ?</a:t>
            </a:r>
            <a:br>
              <a:rPr lang="fr-FR" sz="3200"/>
            </a:br>
            <a:endParaRPr lang="fr-FR" sz="32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4479E1B-CDE6-2F4E-957B-6CAADF3164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FAA4115-D6EF-3C42-A1A6-5C55E79C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C8409F-25D7-1947-AA94-91903FFFA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40218B8-E7AA-B948-8EC1-3943DBDCDE27}"/>
              </a:ext>
            </a:extLst>
          </p:cNvPr>
          <p:cNvSpPr txBox="1"/>
          <p:nvPr/>
        </p:nvSpPr>
        <p:spPr>
          <a:xfrm>
            <a:off x="614038" y="5717192"/>
            <a:ext cx="7915950" cy="44811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Problème : on ne sait pas faire tout ça en même temps…</a:t>
            </a:r>
          </a:p>
        </p:txBody>
      </p:sp>
    </p:spTree>
    <p:extLst>
      <p:ext uri="{BB962C8B-B14F-4D97-AF65-F5344CB8AC3E}">
        <p14:creationId xmlns:p14="http://schemas.microsoft.com/office/powerpoint/2010/main" val="31192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48543602-D8F4-774B-8ECF-5FE0979B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18" y="836712"/>
            <a:ext cx="8934164" cy="4405758"/>
          </a:xfrm>
        </p:spPr>
        <p:txBody>
          <a:bodyPr/>
          <a:lstStyle/>
          <a:p>
            <a:pPr marL="0" indent="0">
              <a:buNone/>
            </a:pPr>
            <a:r>
              <a:rPr lang="fr-FR">
                <a:solidFill>
                  <a:schemeClr val="tx2"/>
                </a:solidFill>
              </a:rPr>
              <a:t>Votes nationaux</a:t>
            </a:r>
            <a:r>
              <a:rPr lang="fr-FR"/>
              <a:t> : </a:t>
            </a:r>
          </a:p>
          <a:p>
            <a:pPr lvl="1">
              <a:spcBef>
                <a:spcPts val="300"/>
              </a:spcBef>
            </a:pPr>
            <a:r>
              <a:rPr lang="fr-FR">
                <a:solidFill>
                  <a:schemeClr val="tx1"/>
                </a:solidFill>
              </a:rPr>
              <a:t>papier bien si le vote est contradictoire, avec autorités fiables et assesseurs attentifs ; mais </a:t>
            </a:r>
            <a:r>
              <a:rPr lang="fr-FR">
                <a:solidFill>
                  <a:schemeClr val="accent1"/>
                </a:solidFill>
              </a:rPr>
              <a:t>pas de vérifiabilité individuelle…</a:t>
            </a:r>
          </a:p>
          <a:p>
            <a:pPr lvl="1">
              <a:spcBef>
                <a:spcPts val="300"/>
              </a:spcBef>
            </a:pPr>
            <a:r>
              <a:rPr lang="fr-FR">
                <a:solidFill>
                  <a:schemeClr val="tx1"/>
                </a:solidFill>
              </a:rPr>
              <a:t>par correspondance : piètres garanties</a:t>
            </a:r>
          </a:p>
          <a:p>
            <a:pPr lvl="1">
              <a:spcBef>
                <a:spcPts val="300"/>
              </a:spcBef>
            </a:pPr>
            <a:r>
              <a:rPr lang="fr-FR">
                <a:solidFill>
                  <a:schemeClr val="tx1"/>
                </a:solidFill>
              </a:rPr>
              <a:t>électronique : des pays le font, </a:t>
            </a:r>
            <a:r>
              <a:rPr lang="fr-FR">
                <a:solidFill>
                  <a:schemeClr val="accent1"/>
                </a:solidFill>
              </a:rPr>
              <a:t>d’autres l’interdisent</a:t>
            </a:r>
            <a:r>
              <a:rPr lang="fr-FR">
                <a:solidFill>
                  <a:schemeClr val="tx1"/>
                </a:solidFill>
              </a:rPr>
              <a:t> (NL, D)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>
                <a:solidFill>
                  <a:schemeClr val="tx2"/>
                </a:solidFill>
              </a:rPr>
              <a:t>Machines à voter aux USA</a:t>
            </a:r>
            <a:r>
              <a:rPr lang="fr-FR"/>
              <a:t> : toutes montrées faciles à truquer...</a:t>
            </a:r>
          </a:p>
          <a:p>
            <a:pPr lvl="1">
              <a:spcBef>
                <a:spcPts val="300"/>
              </a:spcBef>
            </a:pPr>
            <a:r>
              <a:rPr lang="fr-FR">
                <a:solidFill>
                  <a:schemeClr val="tx1"/>
                </a:solidFill>
              </a:rPr>
              <a:t>voir la page de J. Alex Halderman, </a:t>
            </a:r>
            <a:r>
              <a:rPr lang="fr-FR">
                <a:solidFill>
                  <a:schemeClr val="tx1"/>
                </a:solidFill>
                <a:hlinkClick r:id="rId3"/>
              </a:rPr>
              <a:t>https://jhalderm.com/</a:t>
            </a:r>
            <a:r>
              <a:rPr lang="fr-FR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>
                <a:solidFill>
                  <a:schemeClr val="tx2"/>
                </a:solidFill>
              </a:rPr>
              <a:t>Votes internes du CNRS</a:t>
            </a:r>
            <a:r>
              <a:rPr lang="fr-FR"/>
              <a:t> : bourrage des urnes facile (LORIA)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>
                <a:solidFill>
                  <a:schemeClr val="tx2"/>
                </a:solidFill>
              </a:rPr>
              <a:t>Votes électroniques en France </a:t>
            </a:r>
            <a:r>
              <a:rPr lang="fr-FR"/>
              <a:t>: </a:t>
            </a:r>
            <a:r>
              <a:rPr lang="fr-FR">
                <a:solidFill>
                  <a:schemeClr val="accent1"/>
                </a:solidFill>
              </a:rPr>
              <a:t>pas de transparence</a:t>
            </a:r>
            <a:r>
              <a:rPr lang="fr-FR"/>
              <a:t>, voire </a:t>
            </a:r>
            <a:r>
              <a:rPr lang="fr-FR">
                <a:solidFill>
                  <a:schemeClr val="accent1"/>
                </a:solidFill>
              </a:rPr>
              <a:t>bugs</a:t>
            </a:r>
            <a:r>
              <a:rPr lang="fr-FR"/>
              <a:t> </a:t>
            </a:r>
          </a:p>
          <a:p>
            <a:pPr lvl="1">
              <a:spcBef>
                <a:spcPts val="300"/>
              </a:spcBef>
            </a:pPr>
            <a:r>
              <a:rPr lang="fr-FR">
                <a:solidFill>
                  <a:schemeClr val="tx1"/>
                </a:solidFill>
              </a:rPr>
              <a:t>ex. élections ratées à l’Académie des technologies…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992028E-42ED-8847-809C-1FE146DD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pratiques actuelles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E9A78E-5FD6-424D-AAEC-C6F8B55A64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BCB7388-7AFA-1A4C-AE75-DE2E3C42C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FEBFCDA-D7ED-364B-B80E-10372841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D2592C-19ED-9546-B594-D70C54D1F65C}"/>
              </a:ext>
            </a:extLst>
          </p:cNvPr>
          <p:cNvSpPr txBox="1"/>
          <p:nvPr/>
        </p:nvSpPr>
        <p:spPr>
          <a:xfrm>
            <a:off x="174001" y="5517232"/>
            <a:ext cx="8795998" cy="8359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 vote électronique n’est actuellement pas assez sûr pour </a:t>
            </a:r>
            <a:r>
              <a:rPr lang="fr-FR" sz="2400" kern="0" dirty="0"/>
              <a:t>des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élections politiques nationales. Le sera-t-il un jour ? Pas sûr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96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4EE7F7B-434B-8842-8E86-332763FE03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6617259-DBC1-BE45-A186-8D214027E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01D82C-5748-6B46-BC21-04A24FC43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B714778-00FD-8B43-8215-D0DE549D9DFA}"/>
              </a:ext>
            </a:extLst>
          </p:cNvPr>
          <p:cNvSpPr txBox="1"/>
          <p:nvPr/>
        </p:nvSpPr>
        <p:spPr>
          <a:xfrm>
            <a:off x="204215" y="1340768"/>
            <a:ext cx="8744702" cy="263672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 secret du code des machines à voter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/>
              <a:t>ne garantit pas leur sécurité, bien au contraire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/>
              <a:t>La plupart ne permettent pas de</a:t>
            </a:r>
            <a:r>
              <a:rPr lang="fr-FR" sz="3200" kern="0" dirty="0">
                <a:solidFill>
                  <a:schemeClr val="accent1"/>
                </a:solidFill>
              </a:rPr>
              <a:t> </a:t>
            </a:r>
            <a:r>
              <a:rPr lang="fr-FR" sz="3200" kern="0" dirty="0">
                <a:solidFill>
                  <a:schemeClr val="tx2"/>
                </a:solidFill>
              </a:rPr>
              <a:t>vérification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tx2"/>
                </a:solidFill>
              </a:rPr>
              <a:t>externe incontestable,</a:t>
            </a:r>
            <a:r>
              <a:rPr lang="fr-FR" sz="3200" kern="0" dirty="0">
                <a:solidFill>
                  <a:schemeClr val="accent1"/>
                </a:solidFill>
              </a:rPr>
              <a:t> et ne résistent pas aux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accent1"/>
                </a:solidFill>
              </a:rPr>
              <a:t>attaques</a:t>
            </a:r>
            <a:r>
              <a:rPr lang="fr-FR" sz="3200" kern="0" dirty="0"/>
              <a:t>, quelquefois même grossières…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A8F81E3-8BE5-7F47-85F8-50CE394D7C45}"/>
              </a:ext>
            </a:extLst>
          </p:cNvPr>
          <p:cNvSpPr txBox="1"/>
          <p:nvPr/>
        </p:nvSpPr>
        <p:spPr>
          <a:xfrm>
            <a:off x="342319" y="5301208"/>
            <a:ext cx="7154523" cy="835910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NB: Les planches qui suivent viennent d’un exposé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NB:</a:t>
            </a:r>
            <a:r>
              <a:rPr lang="fr-FR" sz="2400" kern="0" dirty="0"/>
              <a:t> de Véronique Cordier, LORIA Nancy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008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/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07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40D5B2C-E0DB-334E-9251-CEDEA79715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F5596A0-4575-9A40-A7D3-0584EA3D7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C7C5DE1-BAB3-964A-975D-730BD128D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07CAC81-43CB-664A-83F8-49FE015333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A3CD5DB-7CCC-F142-8784-8C351CEEB5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37D2AB9-0E06-A941-937C-406487159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43349E6-D985-A241-A846-D61966AB4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49A653F-8113-AC45-984D-5E5291FFF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5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FF39C8C-EDFB-F74E-A11E-8DD4298B48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EF6C7D-09D0-234C-A977-7F4217AE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04B728B-377F-7442-A855-883E63144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18731A6-AA87-6740-8A29-FACC2A3075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3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F65FE65-E02F-A541-82A2-ED1A440DCA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E1CC7D1-2783-6C47-A12B-2F14B3C6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033FC73-655D-F74E-B273-7BA4193B8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F03B712-B06B-5049-897F-EC4202E1C0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8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D66C7A0-0394-AF4B-8A6E-C3712CD081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6A188AA-19D1-9440-9D54-9B09BAA12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717A47C-7B33-FC42-9145-A208267E1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5C7620-AB20-6842-BEB5-AD7AE6C034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2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9F10817-9C2C-6D4A-8F73-B20AA9CFDB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CD0F4B6-B700-F747-B14A-E72E05E3B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C2B9D18-0C72-6A4C-BB2C-4D836F9C6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2F08CDF-560C-CB48-8834-0F4526431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5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7B72893-181B-1946-A60D-069FADAB07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A9DA50A-362E-304F-87E8-CB4038B0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DC08AE-A930-CC47-AC38-8C0D73FDD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F9B49A3-D1D9-1D45-82BB-7E1C1B855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4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21765C2-7687-364D-AB2F-7E06E9E29B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B08D913-1F88-0449-8B8F-5790C5D6F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E749FE3-2D61-9C41-AA79-AF488E6E7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6A552FB-1624-F349-9744-207F860C56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331FC33-4323-8641-B2FB-F33E9DAF93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F7F20BF-4A8F-6C4E-8435-EE00ED4DE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2682777-D3B1-1B42-A35E-BDA56683B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2ED70E7-3D0B-2E41-98F8-B07B0962C2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3F43267-19F1-6D43-AB4E-0D77D2F75B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B3AB4AD-1F4E-5D4B-96BB-8A8B9145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D463B89-34E7-9F4A-A3B3-02BDF833D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6264A2-7378-8947-9C00-F133374E3E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/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957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233E5C7-E492-434D-B3B6-449A7A8A73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F7A5DDC-F19F-1343-9616-BA0B0A742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D7DDEA9-65EB-4C45-BE3F-650997AA8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7B9DD16-B516-BE40-B685-8948BB666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1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399E41B-CCCA-F843-8CA7-0489E325B9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BC282A9-EAD1-7644-9172-0A300F2EC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A08313D-F385-994F-9570-FD9E30DBA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F8D118E-0CB2-CA42-9FD4-3E28E1762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8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4A593F1-C8AE-FD4C-9A9D-5DEF28DF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15017"/>
            <a:ext cx="8928992" cy="41610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L’urne doit être</a:t>
            </a:r>
            <a:r>
              <a:rPr lang="fr-FR" sz="2200"/>
              <a:t> </a:t>
            </a:r>
            <a:r>
              <a:rPr lang="fr-FR" sz="2200">
                <a:solidFill>
                  <a:schemeClr val="tx2"/>
                </a:solidFill>
              </a:rPr>
              <a:t>publique</a:t>
            </a:r>
            <a:r>
              <a:rPr lang="fr-FR" sz="2200"/>
              <a:t>, et le vote</a:t>
            </a:r>
            <a:r>
              <a:rPr lang="fr-FR" sz="2200">
                <a:solidFill>
                  <a:schemeClr val="tx2"/>
                </a:solidFill>
              </a:rPr>
              <a:t> </a:t>
            </a:r>
            <a:r>
              <a:rPr lang="fr-FR" sz="2200">
                <a:solidFill>
                  <a:schemeClr val="accent3"/>
                </a:solidFill>
              </a:rPr>
              <a:t>vérifiable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2"/>
                </a:solidFill>
              </a:rPr>
              <a:t>Seuls les inscrits votent</a:t>
            </a:r>
            <a:r>
              <a:rPr lang="fr-FR" sz="2200">
                <a:solidFill>
                  <a:schemeClr val="tx1"/>
                </a:solidFill>
              </a:rPr>
              <a:t>, et ils sont </a:t>
            </a:r>
            <a:r>
              <a:rPr lang="fr-FR" sz="2200">
                <a:solidFill>
                  <a:schemeClr val="tx2"/>
                </a:solidFill>
              </a:rPr>
              <a:t>identifiés</a:t>
            </a:r>
            <a:r>
              <a:rPr lang="fr-FR" sz="2200">
                <a:solidFill>
                  <a:schemeClr val="tx1"/>
                </a:solidFill>
              </a:rPr>
              <a:t> à ce moment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Chacun peut vérifier que les votes viennent </a:t>
            </a:r>
            <a:r>
              <a:rPr lang="fr-FR" sz="2200">
                <a:solidFill>
                  <a:schemeClr val="tx2"/>
                </a:solidFill>
              </a:rPr>
              <a:t>d’inscrits</a:t>
            </a:r>
            <a:r>
              <a:rPr lang="fr-FR" sz="2200"/>
              <a:t>, et que chacun n’a voté</a:t>
            </a:r>
            <a:r>
              <a:rPr lang="fr-FR" sz="2200">
                <a:solidFill>
                  <a:schemeClr val="tx2"/>
                </a:solidFill>
              </a:rPr>
              <a:t> qu’une fois</a:t>
            </a:r>
            <a:r>
              <a:rPr lang="fr-FR" sz="2200"/>
              <a:t> (pas de bourrage)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Tous doivent pouvoir </a:t>
            </a:r>
            <a:r>
              <a:rPr lang="fr-FR" sz="2200">
                <a:solidFill>
                  <a:schemeClr val="tx2"/>
                </a:solidFill>
              </a:rPr>
              <a:t>vérifier le comptage final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/>
              <a:t>Secret : l’urne ne doit pas permettre de savoir </a:t>
            </a:r>
            <a:r>
              <a:rPr lang="fr-FR" sz="2200">
                <a:solidFill>
                  <a:schemeClr val="accent1"/>
                </a:solidFill>
              </a:rPr>
              <a:t>qui a voté quoi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Chaque votant doit pouvoir vérifier </a:t>
            </a:r>
            <a:r>
              <a:rPr lang="fr-FR" sz="2200"/>
              <a:t>que son vote est</a:t>
            </a:r>
            <a:r>
              <a:rPr lang="fr-FR" sz="2200">
                <a:solidFill>
                  <a:schemeClr val="tx2"/>
                </a:solidFill>
              </a:rPr>
              <a:t> dans l’urne</a:t>
            </a:r>
            <a:r>
              <a:rPr lang="fr-FR" sz="2200">
                <a:solidFill>
                  <a:schemeClr val="tx1"/>
                </a:solidFill>
              </a:rPr>
              <a:t> et </a:t>
            </a:r>
            <a:r>
              <a:rPr lang="fr-FR" sz="2200">
                <a:solidFill>
                  <a:schemeClr val="tx2"/>
                </a:solidFill>
              </a:rPr>
              <a:t>pas modifié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Mais </a:t>
            </a:r>
            <a:r>
              <a:rPr lang="fr-FR" sz="2200"/>
              <a:t>il ne doit pas pouvoir </a:t>
            </a:r>
            <a:r>
              <a:rPr lang="fr-FR" sz="2200">
                <a:solidFill>
                  <a:schemeClr val="accent1"/>
                </a:solidFill>
              </a:rPr>
              <a:t>prouver à son vote à un tiers</a:t>
            </a:r>
            <a:r>
              <a:rPr lang="fr-FR" sz="2200"/>
              <a:t> </a:t>
            </a:r>
            <a:r>
              <a:rPr lang="fr-FR" sz="2200">
                <a:solidFill>
                  <a:schemeClr val="tx1"/>
                </a:solidFill>
              </a:rPr>
              <a:t>(le vendre)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>
                <a:solidFill>
                  <a:schemeClr val="tx1"/>
                </a:solidFill>
              </a:rPr>
              <a:t>Et tout cela même si les autorités sont malhonnêtes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0F64B1-0EFA-C742-98F4-E1AD0A8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sz="3200"/>
              <a:t>Sécurité et vérifiabilié de Bélénios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4479E1B-CDE6-2F4E-957B-6CAADF3164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FAA4115-D6EF-3C42-A1A6-5C55E79C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C8409F-25D7-1947-AA94-91903FFFA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40218B8-E7AA-B948-8EC1-3943DBDCDE27}"/>
              </a:ext>
            </a:extLst>
          </p:cNvPr>
          <p:cNvSpPr txBox="1"/>
          <p:nvPr/>
        </p:nvSpPr>
        <p:spPr>
          <a:xfrm>
            <a:off x="587576" y="5322309"/>
            <a:ext cx="7968848" cy="8359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Problème : on ne sait pas faire tout ça en même temps…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(la CNIL parle de secret, mais pas de vérifiabilité !)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09C7B1A-1F7D-AA44-A43F-83EC8FEA51D6}"/>
              </a:ext>
            </a:extLst>
          </p:cNvPr>
          <p:cNvSpPr txBox="1"/>
          <p:nvPr/>
        </p:nvSpPr>
        <p:spPr>
          <a:xfrm>
            <a:off x="340154" y="962817"/>
            <a:ext cx="377026" cy="38790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✓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DA1845F-FE34-3E4E-83BD-61547E450909}"/>
              </a:ext>
            </a:extLst>
          </p:cNvPr>
          <p:cNvSpPr txBox="1"/>
          <p:nvPr/>
        </p:nvSpPr>
        <p:spPr>
          <a:xfrm>
            <a:off x="340154" y="1805499"/>
            <a:ext cx="377026" cy="38790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✓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3742D19-A1C5-7641-9B79-D3DC576996D1}"/>
              </a:ext>
            </a:extLst>
          </p:cNvPr>
          <p:cNvSpPr txBox="1"/>
          <p:nvPr/>
        </p:nvSpPr>
        <p:spPr>
          <a:xfrm>
            <a:off x="349119" y="2944016"/>
            <a:ext cx="377026" cy="38790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✓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F4125D4D-7C5B-7C40-82CB-4CF06E5CC157}"/>
              </a:ext>
            </a:extLst>
          </p:cNvPr>
          <p:cNvSpPr txBox="1"/>
          <p:nvPr/>
        </p:nvSpPr>
        <p:spPr>
          <a:xfrm>
            <a:off x="340154" y="3447699"/>
            <a:ext cx="377026" cy="38790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✓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12D4FB8-8C8A-9445-8C59-8FBC481E84F1}"/>
              </a:ext>
            </a:extLst>
          </p:cNvPr>
          <p:cNvSpPr txBox="1"/>
          <p:nvPr/>
        </p:nvSpPr>
        <p:spPr>
          <a:xfrm>
            <a:off x="340154" y="2600087"/>
            <a:ext cx="377026" cy="38790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✓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49A078F-979B-EF48-9AFE-EBD3B5DA7A69}"/>
              </a:ext>
            </a:extLst>
          </p:cNvPr>
          <p:cNvSpPr txBox="1"/>
          <p:nvPr/>
        </p:nvSpPr>
        <p:spPr>
          <a:xfrm>
            <a:off x="296070" y="1378571"/>
            <a:ext cx="394660" cy="387967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b="1" kern="0" dirty="0">
                <a:solidFill>
                  <a:schemeClr val="accent1"/>
                </a:solidFill>
              </a:rPr>
              <a:t>✗</a:t>
            </a: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A06C52B-E724-8844-AB1F-25A729DCCF73}"/>
              </a:ext>
            </a:extLst>
          </p:cNvPr>
          <p:cNvSpPr txBox="1"/>
          <p:nvPr/>
        </p:nvSpPr>
        <p:spPr>
          <a:xfrm>
            <a:off x="349414" y="4225688"/>
            <a:ext cx="394660" cy="387967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b="1" kern="0" dirty="0">
                <a:solidFill>
                  <a:schemeClr val="accent1"/>
                </a:solidFill>
              </a:rPr>
              <a:t>✗</a:t>
            </a: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5582977-26D1-A340-AFDD-D62CE2F480C0}"/>
              </a:ext>
            </a:extLst>
          </p:cNvPr>
          <p:cNvSpPr txBox="1"/>
          <p:nvPr/>
        </p:nvSpPr>
        <p:spPr>
          <a:xfrm>
            <a:off x="322520" y="4641669"/>
            <a:ext cx="341760" cy="388032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b="1" kern="0" dirty="0">
                <a:solidFill>
                  <a:schemeClr val="accent4"/>
                </a:solidFill>
              </a:rPr>
              <a:t>?</a:t>
            </a: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87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419C157-536B-E343-94D8-ECBAA5C5C6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E2A9751-B95C-E448-BAEC-50D113B24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7C8BCDB-0ACF-004C-9784-26FB4E673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1F552F4-EEC1-4448-86F5-A66A7732DE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1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46C12CF-932C-F34C-B16E-07C6F3B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416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acteurs et leurs points de vue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questions de sécurité – exemples d’attaques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Quelles actions pour les chercheurs ?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Chiffrement et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Les protocoles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Un bon exemple : le vote « électronique »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Les microprocesseurs aussi sont atteints !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E1CBB6D9-2ED6-CE48-9F89-3BD3A80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220D31-9CBD-F648-9F89-DE6731509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FF902C4-77AD-FC4C-95F6-861EE9C0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A2E093D-C994-0341-9952-AC1168252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C85F25-018B-464A-9C40-9EC23C5EE40C}"/>
              </a:ext>
            </a:extLst>
          </p:cNvPr>
          <p:cNvSpPr/>
          <p:nvPr/>
        </p:nvSpPr>
        <p:spPr>
          <a:xfrm>
            <a:off x="-896938" y="4391710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76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335C65E8-D633-BF4D-AC0D-61324DE1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926"/>
            <a:ext cx="8591872" cy="5361211"/>
          </a:xfrm>
        </p:spPr>
        <p:txBody>
          <a:bodyPr/>
          <a:lstStyle/>
          <a:p>
            <a:r>
              <a:rPr lang="fr-FR"/>
              <a:t>Attaques redoutables découvertes en 2018 et toujours actives sur la plupart des processeurs et OS modernes</a:t>
            </a:r>
            <a:endParaRPr lang="fr-FR" sz="1800">
              <a:solidFill>
                <a:schemeClr val="tx1"/>
              </a:solidFill>
            </a:endParaRPr>
          </a:p>
          <a:p>
            <a:pPr marL="465120" lvl="2" indent="0">
              <a:spcBef>
                <a:spcPts val="600"/>
              </a:spcBef>
              <a:buNone/>
            </a:pPr>
            <a:r>
              <a:rPr lang="fr-FR">
                <a:solidFill>
                  <a:schemeClr val="accent1"/>
                </a:solidFill>
              </a:rPr>
              <a:t>Meltdown:</a:t>
            </a:r>
            <a:r>
              <a:rPr lang="fr-FR"/>
              <a:t> Reading Kernel Memory from User Space</a:t>
            </a:r>
          </a:p>
          <a:p>
            <a:pPr marL="465120" lvl="2" indent="0">
              <a:spcBef>
                <a:spcPts val="300"/>
              </a:spcBef>
              <a:buNone/>
            </a:pPr>
            <a:r>
              <a:rPr lang="fr-FR" sz="1800">
                <a:solidFill>
                  <a:schemeClr val="tx1"/>
                </a:solidFill>
              </a:rPr>
              <a:t>Moritz Lipp, Michael Schwarz, Daniel Gruss, Thomas Prescher, Werner Haas,,ers Fogh, Jann Horn, Stefan Mangard, Paul Kocher, Daniel Genkin, Yuval Yarom, Mike Hamburg </a:t>
            </a:r>
          </a:p>
          <a:p>
            <a:pPr marL="465120" lvl="2" indent="0">
              <a:spcBef>
                <a:spcPts val="300"/>
              </a:spcBef>
              <a:buNone/>
            </a:pPr>
            <a:r>
              <a:rPr lang="fr-FR" sz="1800"/>
              <a:t>USENIX Security Symposium 2018</a:t>
            </a:r>
          </a:p>
          <a:p>
            <a:pPr marL="465120" lvl="2" indent="0">
              <a:spcBef>
                <a:spcPts val="300"/>
              </a:spcBef>
              <a:buNone/>
            </a:pPr>
            <a:r>
              <a:rPr lang="fr-FR">
                <a:hlinkClick r:id="rId2"/>
              </a:rPr>
              <a:t>https://meltdownattack.com/meltdown.pdf</a:t>
            </a:r>
            <a:endParaRPr lang="fr-FR"/>
          </a:p>
          <a:p>
            <a:pPr marL="465120" lvl="2" indent="0">
              <a:spcBef>
                <a:spcPts val="1000"/>
              </a:spcBef>
              <a:buNone/>
            </a:pPr>
            <a:r>
              <a:rPr lang="fr-FR">
                <a:solidFill>
                  <a:schemeClr val="accent1"/>
                </a:solidFill>
              </a:rPr>
              <a:t>Spectre Attacks:</a:t>
            </a:r>
            <a:r>
              <a:rPr lang="fr-FR"/>
              <a:t> Exploiting Speculative Execution </a:t>
            </a:r>
          </a:p>
          <a:p>
            <a:pPr marL="465120" lvl="2" indent="0">
              <a:spcBef>
                <a:spcPts val="300"/>
              </a:spcBef>
              <a:buNone/>
            </a:pPr>
            <a:r>
              <a:rPr lang="fr-FR" sz="1800">
                <a:solidFill>
                  <a:schemeClr val="tx1"/>
                </a:solidFill>
              </a:rPr>
              <a:t>Paul Kocher, Jann Horn, Anders Fogh, Daniel Genkin, Daniel Gruss, Werner Haas, Mike Hamburg, Moritz Lipp, Stefan Mangard, Thomas Prescher, Michael Schwarz, Yuval Yarom</a:t>
            </a:r>
          </a:p>
          <a:p>
            <a:pPr marL="465120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/>
              <a:t>40th IEEE Symposium on Security, Privacy, 2019</a:t>
            </a:r>
            <a:r>
              <a:rPr lang="fr-FR"/>
              <a:t/>
            </a:r>
            <a:br>
              <a:rPr lang="fr-FR"/>
            </a:br>
            <a:r>
              <a:rPr lang="fr-FR">
                <a:hlinkClick r:id="rId3"/>
              </a:rPr>
              <a:t>https://spectreattack.com/spectre.pdf</a:t>
            </a:r>
            <a:r>
              <a:rPr lang="fr-FR"/>
              <a:t> </a:t>
            </a:r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C49487DF-7DA1-BA40-B9B0-C75E4101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sz="3200">
                <a:solidFill>
                  <a:schemeClr val="accent1"/>
                </a:solidFill>
              </a:rPr>
              <a:t>Meltdown</a:t>
            </a:r>
            <a:r>
              <a:rPr lang="fr-FR" sz="3200"/>
              <a:t> et </a:t>
            </a:r>
            <a:r>
              <a:rPr lang="fr-FR" sz="3200">
                <a:solidFill>
                  <a:schemeClr val="accent1"/>
                </a:solidFill>
              </a:rPr>
              <a:t>Spectre</a:t>
            </a:r>
            <a:r>
              <a:rPr lang="fr-FR" sz="3200"/>
              <a:t/>
            </a:r>
            <a:br>
              <a:rPr lang="fr-FR" sz="3200"/>
            </a:br>
            <a:r>
              <a:rPr lang="fr-FR" sz="3200"/>
              <a:t>Attaquer la microarchitecure des processeurs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08C3C1B-9797-4C4E-A01D-3C494817FD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41712CC-79B1-D648-9FB1-107E6365D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8230530-B617-6C43-B8B3-0F5113D1F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93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D5ADB42C-F626-134E-BA2F-8005B13A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84" y="836712"/>
            <a:ext cx="8507288" cy="1243354"/>
          </a:xfrm>
        </p:spPr>
        <p:txBody>
          <a:bodyPr/>
          <a:lstStyle/>
          <a:p>
            <a:pPr marL="0" indent="0">
              <a:buNone/>
            </a:pPr>
            <a:r>
              <a:rPr lang="fr-FR" u="sng"/>
              <a:t>Architecture</a:t>
            </a:r>
            <a:r>
              <a:rPr lang="fr-FR"/>
              <a:t> : définie par </a:t>
            </a:r>
            <a:r>
              <a:rPr lang="fr-FR">
                <a:solidFill>
                  <a:schemeClr val="tx2"/>
                </a:solidFill>
              </a:rPr>
              <a:t>l’ISA</a:t>
            </a:r>
            <a:r>
              <a:rPr lang="fr-FR"/>
              <a:t>, </a:t>
            </a:r>
            <a:r>
              <a:rPr lang="fr-FR" i="1">
                <a:solidFill>
                  <a:schemeClr val="tx2"/>
                </a:solidFill>
              </a:rPr>
              <a:t>Instruction Set Architecture</a:t>
            </a:r>
          </a:p>
          <a:p>
            <a:pPr marL="255600" lvl="1" indent="0">
              <a:spcBef>
                <a:spcPts val="600"/>
              </a:spcBef>
              <a:buNone/>
            </a:pPr>
            <a:r>
              <a:rPr lang="fr-FR">
                <a:solidFill>
                  <a:schemeClr val="tx1"/>
                </a:solidFill>
              </a:rPr>
              <a:t>  définit les registres et le résultat de l’exécution des instructions</a:t>
            </a:r>
          </a:p>
          <a:p>
            <a:pPr marL="255600" lvl="1" indent="0">
              <a:buNone/>
            </a:pPr>
            <a:r>
              <a:rPr lang="fr-FR">
                <a:solidFill>
                  <a:schemeClr val="tx1"/>
                </a:solidFill>
              </a:rPr>
              <a:t>  beaucoup d’instructions (+1000 pour Pentium), gros livres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DB9D67-3A4E-E74F-B659-9F80B576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 l’architecture à la  microarchitecture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2769231-BE57-484F-AF20-CC8ECD7010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DBB8651-148F-4F40-8516-F7E652234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605DA2-0BC6-C640-B0E4-256A38DFD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xmlns="" id="{730C0C50-2E2F-6A48-9444-E7DE37BB6B20}"/>
              </a:ext>
            </a:extLst>
          </p:cNvPr>
          <p:cNvSpPr txBox="1">
            <a:spLocks/>
          </p:cNvSpPr>
          <p:nvPr/>
        </p:nvSpPr>
        <p:spPr>
          <a:xfrm>
            <a:off x="228600" y="2132856"/>
            <a:ext cx="8754616" cy="23097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000" indent="-2664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u="sng" kern="0"/>
              <a:t>Microarchitecture</a:t>
            </a:r>
            <a:r>
              <a:rPr lang="fr-FR" kern="0"/>
              <a:t> : la mécanique d’exécution</a:t>
            </a:r>
          </a:p>
          <a:p>
            <a:pPr marL="255600" lvl="1" indent="0">
              <a:spcBef>
                <a:spcPts val="300"/>
              </a:spcBef>
              <a:buNone/>
            </a:pPr>
            <a:r>
              <a:rPr lang="fr-FR" kern="0">
                <a:solidFill>
                  <a:schemeClr val="tx1"/>
                </a:solidFill>
              </a:rPr>
              <a:t>  autrefois proche de l’architecture (Motorola 68000 p. ex.)</a:t>
            </a:r>
          </a:p>
          <a:p>
            <a:pPr marL="255600" lvl="1" indent="0">
              <a:buNone/>
            </a:pPr>
            <a:r>
              <a:rPr lang="fr-FR" kern="0">
                <a:solidFill>
                  <a:schemeClr val="tx1"/>
                </a:solidFill>
              </a:rPr>
              <a:t>  maintenant très éloignée : </a:t>
            </a:r>
            <a:r>
              <a:rPr lang="fr-FR" kern="0">
                <a:solidFill>
                  <a:schemeClr val="accent4"/>
                </a:solidFill>
              </a:rPr>
              <a:t>nombreux mécanismes d’optimisation</a:t>
            </a:r>
          </a:p>
          <a:p>
            <a:pPr marL="255600" lvl="1" indent="0">
              <a:spcBef>
                <a:spcPts val="300"/>
              </a:spcBef>
              <a:buNone/>
            </a:pPr>
            <a:r>
              <a:rPr lang="fr-FR" kern="0">
                <a:solidFill>
                  <a:schemeClr val="tx1"/>
                </a:solidFill>
              </a:rPr>
              <a:t>  </a:t>
            </a:r>
            <a:r>
              <a:rPr lang="fr-FR" u="sng" kern="0">
                <a:solidFill>
                  <a:schemeClr val="tx1"/>
                </a:solidFill>
              </a:rPr>
              <a:t>raisons</a:t>
            </a:r>
            <a:r>
              <a:rPr lang="fr-FR" kern="0">
                <a:solidFill>
                  <a:schemeClr val="tx1"/>
                </a:solidFill>
              </a:rPr>
              <a:t> : des opérations sont </a:t>
            </a:r>
            <a:r>
              <a:rPr lang="fr-FR" kern="0">
                <a:solidFill>
                  <a:schemeClr val="accent1"/>
                </a:solidFill>
              </a:rPr>
              <a:t>plus lentes</a:t>
            </a:r>
            <a:r>
              <a:rPr lang="fr-FR" kern="0">
                <a:solidFill>
                  <a:schemeClr val="tx1"/>
                </a:solidFill>
              </a:rPr>
              <a:t> que le cycle d’horloge </a:t>
            </a:r>
          </a:p>
          <a:p>
            <a:pPr marL="255600" lvl="1" indent="0">
              <a:buNone/>
            </a:pPr>
            <a:r>
              <a:rPr lang="fr-FR" kern="0">
                <a:solidFill>
                  <a:schemeClr val="bg1"/>
                </a:solidFill>
              </a:rPr>
              <a:t>  raisons : </a:t>
            </a:r>
            <a:r>
              <a:rPr lang="fr-FR" kern="0">
                <a:solidFill>
                  <a:schemeClr val="tx1"/>
                </a:solidFill>
              </a:rPr>
              <a:t>la mémoire est </a:t>
            </a:r>
            <a:r>
              <a:rPr lang="fr-FR" kern="0">
                <a:solidFill>
                  <a:schemeClr val="accent1"/>
                </a:solidFill>
              </a:rPr>
              <a:t>beaucoup plus lente</a:t>
            </a:r>
            <a:r>
              <a:rPr lang="fr-FR" kern="0">
                <a:solidFill>
                  <a:schemeClr val="tx1"/>
                </a:solidFill>
              </a:rPr>
              <a:t> que le processeur</a:t>
            </a:r>
          </a:p>
          <a:p>
            <a:pPr marL="255600" lvl="1" indent="0">
              <a:buNone/>
            </a:pPr>
            <a:r>
              <a:rPr lang="fr-FR" kern="0">
                <a:solidFill>
                  <a:schemeClr val="bg1"/>
                </a:solidFill>
              </a:rPr>
              <a:t>  raisons : </a:t>
            </a:r>
            <a:r>
              <a:rPr lang="fr-FR" kern="0">
                <a:solidFill>
                  <a:schemeClr val="tx1"/>
                </a:solidFill>
              </a:rPr>
              <a:t>si on ne fait rien le processeur </a:t>
            </a:r>
            <a:r>
              <a:rPr lang="fr-FR" kern="0">
                <a:solidFill>
                  <a:schemeClr val="accent1"/>
                </a:solidFill>
              </a:rPr>
              <a:t>passe sa vie à attendre</a:t>
            </a:r>
            <a:r>
              <a:rPr lang="fr-FR" kern="0">
                <a:solidFill>
                  <a:schemeClr val="tx1"/>
                </a:solidFill>
              </a:rPr>
              <a:t> </a:t>
            </a:r>
            <a:r>
              <a:rPr lang="fr-FR" kern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82050ED-E512-A540-8CAC-CD271A1AB645}"/>
              </a:ext>
            </a:extLst>
          </p:cNvPr>
          <p:cNvSpPr txBox="1"/>
          <p:nvPr/>
        </p:nvSpPr>
        <p:spPr>
          <a:xfrm>
            <a:off x="611866" y="4578383"/>
            <a:ext cx="7988084" cy="184868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microinstructions, pipelines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caches (tampons rapides entre RAM et processeurs)</a:t>
            </a:r>
            <a:endParaRPr kumimoji="0" lang="fr-FR" sz="22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exécution hors d’ordre (annulables)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prédiction de tests, exécution spéculatives de branches (idem)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200" kern="0" dirty="0"/>
              <a:t>⇒ jeux de registres multiples (</a:t>
            </a:r>
            <a:r>
              <a:rPr lang="fr-FR" sz="2200" i="1" kern="0" dirty="0"/>
              <a:t>shadowing</a:t>
            </a:r>
            <a:r>
              <a:rPr lang="fr-FR" sz="2200" kern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52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E1D45EB-9498-6D43-99F5-BAAF569C60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58DECB4-4D53-474D-874F-F783346EB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9866318-8704-284B-A221-0FCE46382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8C5958-941E-B741-9BD4-60076C25F4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82" y="-112638"/>
            <a:ext cx="458208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79E7244-ADDF-EB4C-A33B-B4F81C68367C}"/>
              </a:ext>
            </a:extLst>
          </p:cNvPr>
          <p:cNvSpPr txBox="1"/>
          <p:nvPr/>
        </p:nvSpPr>
        <p:spPr>
          <a:xfrm>
            <a:off x="7067789" y="1192368"/>
            <a:ext cx="1160895" cy="448112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caches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EB67101-A5A5-C046-BB51-41BE6CD41CD9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1619673" y="1416424"/>
            <a:ext cx="5448116" cy="4676872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B2F9D3A4-85CD-5F43-8CD3-32540868890D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3779913" y="1416424"/>
            <a:ext cx="3287876" cy="4964904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4D8AE75F-02A6-3C4E-A028-3AE1894D0A57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2567477" y="418424"/>
            <a:ext cx="4500312" cy="99800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CDAAE27C-67B4-374D-AB2C-2222AB5795F5}"/>
              </a:ext>
            </a:extLst>
          </p:cNvPr>
          <p:cNvGrpSpPr/>
          <p:nvPr/>
        </p:nvGrpSpPr>
        <p:grpSpPr>
          <a:xfrm>
            <a:off x="3298704" y="1640480"/>
            <a:ext cx="5764789" cy="1520883"/>
            <a:chOff x="483420" y="1640480"/>
            <a:chExt cx="8541298" cy="1520883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9ACE86C3-3BD5-ED48-8338-55F344A8D81C}"/>
                </a:ext>
              </a:extLst>
            </p:cNvPr>
            <p:cNvSpPr txBox="1"/>
            <p:nvPr/>
          </p:nvSpPr>
          <p:spPr>
            <a:xfrm>
              <a:off x="4592377" y="2325453"/>
              <a:ext cx="4432341" cy="835910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instructions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tx2"/>
                  </a:solidFill>
                </a:rPr>
                <a:t>→ micro-instructions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1ADE70D0-D347-9340-8F4D-149F12F6248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3420" y="1640480"/>
              <a:ext cx="4500989" cy="1031149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8499349-19DA-FF49-9EF8-E0A59AF21FB5}"/>
              </a:ext>
            </a:extLst>
          </p:cNvPr>
          <p:cNvGrpSpPr/>
          <p:nvPr/>
        </p:nvGrpSpPr>
        <p:grpSpPr>
          <a:xfrm>
            <a:off x="4067945" y="3782736"/>
            <a:ext cx="4401190" cy="835910"/>
            <a:chOff x="4039072" y="3486767"/>
            <a:chExt cx="4401190" cy="83591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927F8170-7630-3B49-814D-9BF7A6A9AE0E}"/>
                </a:ext>
              </a:extLst>
            </p:cNvPr>
            <p:cNvSpPr txBox="1"/>
            <p:nvPr/>
          </p:nvSpPr>
          <p:spPr>
            <a:xfrm>
              <a:off x="7038916" y="3486767"/>
              <a:ext cx="1401346" cy="835910"/>
            </a:xfrm>
            <a:prstGeom prst="rect">
              <a:avLst/>
            </a:prstGeom>
            <a:ln w="28575">
              <a:noFill/>
            </a:ln>
          </p:spPr>
          <p:txBody>
            <a:bodyPr wrap="none" tIns="21600" bIns="64800" rtlCol="0">
              <a:spAutoFit/>
            </a:bodyPr>
            <a:lstStyle/>
            <a:p>
              <a:pPr algn="l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unités</a:t>
              </a:r>
            </a:p>
            <a:p>
              <a:pPr algn="l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4"/>
                  </a:solidFill>
                </a:rPr>
                <a:t>de calcul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FA25F9A8-F1B8-9145-AFEB-5A21F27B41A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39072" y="3904722"/>
              <a:ext cx="2999844" cy="3932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839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C4930731-0DD6-B943-8C7E-E31F786E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80" y="836713"/>
            <a:ext cx="8947720" cy="4324197"/>
          </a:xfrm>
        </p:spPr>
        <p:txBody>
          <a:bodyPr/>
          <a:lstStyle/>
          <a:p>
            <a:r>
              <a:rPr lang="fr-FR" sz="2200" dirty="0"/>
              <a:t>Le processeur permet la </a:t>
            </a:r>
            <a:r>
              <a:rPr lang="fr-FR" sz="2200" dirty="0">
                <a:solidFill>
                  <a:schemeClr val="tx2"/>
                </a:solidFill>
              </a:rPr>
              <a:t>mémoire virtuelle</a:t>
            </a:r>
            <a:r>
              <a:rPr lang="fr-FR" sz="2200" dirty="0"/>
              <a:t>. En particulier, l’OS peut </a:t>
            </a:r>
            <a:r>
              <a:rPr lang="fr-FR" sz="2200" dirty="0">
                <a:solidFill>
                  <a:schemeClr val="tx2"/>
                </a:solidFill>
              </a:rPr>
              <a:t>mapper toute de la mémoire physique dans sa mémoire noyau</a:t>
            </a:r>
            <a:r>
              <a:rPr lang="fr-FR" sz="2200" dirty="0"/>
              <a:t>. Il est </a:t>
            </a:r>
            <a:r>
              <a:rPr lang="fr-FR" sz="2200" dirty="0">
                <a:solidFill>
                  <a:schemeClr val="accent1"/>
                </a:solidFill>
              </a:rPr>
              <a:t>architecturalement</a:t>
            </a:r>
            <a:r>
              <a:rPr lang="fr-FR" sz="2200" dirty="0"/>
              <a:t> </a:t>
            </a:r>
            <a:r>
              <a:rPr lang="fr-FR" sz="2200" dirty="0">
                <a:solidFill>
                  <a:schemeClr val="accent1"/>
                </a:solidFill>
              </a:rPr>
              <a:t>interdit </a:t>
            </a:r>
            <a:r>
              <a:rPr lang="fr-FR" sz="2200" dirty="0"/>
              <a:t>d’y accéder</a:t>
            </a:r>
            <a:r>
              <a:rPr lang="fr-FR" sz="2200" dirty="0">
                <a:solidFill>
                  <a:schemeClr val="accent1"/>
                </a:solidFill>
              </a:rPr>
              <a:t> </a:t>
            </a:r>
            <a:r>
              <a:rPr lang="fr-FR" sz="2200" dirty="0"/>
              <a:t>directement (</a:t>
            </a:r>
            <a:r>
              <a:rPr lang="fr-FR" sz="2200" i="1" dirty="0"/>
              <a:t>illegal memory read</a:t>
            </a:r>
            <a:r>
              <a:rPr lang="fr-FR" sz="2200" dirty="0"/>
              <a:t>), mais c’est </a:t>
            </a:r>
            <a:r>
              <a:rPr lang="fr-FR" sz="2200" dirty="0">
                <a:solidFill>
                  <a:schemeClr val="tx2"/>
                </a:solidFill>
              </a:rPr>
              <a:t>microarchitecturalement possible.</a:t>
            </a:r>
          </a:p>
          <a:p>
            <a:pPr>
              <a:spcBef>
                <a:spcPts val="900"/>
              </a:spcBef>
            </a:pPr>
            <a:r>
              <a:rPr lang="fr-FR" sz="2200" dirty="0"/>
              <a:t>Une instruction calculée spéculativement peut </a:t>
            </a:r>
            <a:r>
              <a:rPr lang="fr-FR" sz="2200" dirty="0">
                <a:solidFill>
                  <a:schemeClr val="tx2"/>
                </a:solidFill>
              </a:rPr>
              <a:t>lire la mémoire virtuelle n’importe</a:t>
            </a:r>
            <a:r>
              <a:rPr lang="fr-FR" sz="2200" dirty="0"/>
              <a:t> où, ce qui lui fait</a:t>
            </a:r>
            <a:r>
              <a:rPr lang="fr-FR" sz="2200" dirty="0">
                <a:solidFill>
                  <a:schemeClr val="tx2"/>
                </a:solidFill>
              </a:rPr>
              <a:t> mettre les valeurs lues dans le cache</a:t>
            </a:r>
            <a:r>
              <a:rPr lang="fr-FR" sz="2200" dirty="0"/>
              <a:t>, et calculer avec des registres microarchitecturaux (</a:t>
            </a:r>
            <a:r>
              <a:rPr lang="fr-FR" sz="2200" i="1" dirty="0"/>
              <a:t>shadows</a:t>
            </a:r>
            <a:r>
              <a:rPr lang="fr-FR" sz="2200" dirty="0"/>
              <a:t>).</a:t>
            </a:r>
          </a:p>
          <a:p>
            <a:pPr>
              <a:spcBef>
                <a:spcPts val="900"/>
              </a:spcBef>
            </a:pPr>
            <a:r>
              <a:rPr lang="fr-FR" sz="2200" dirty="0"/>
              <a:t>Si l’instruction est finalement exécutée, les </a:t>
            </a:r>
            <a:r>
              <a:rPr lang="fr-FR" sz="2200" i="1" dirty="0"/>
              <a:t>shadows</a:t>
            </a:r>
            <a:r>
              <a:rPr lang="fr-FR" sz="2200" dirty="0"/>
              <a:t> sont transférés dans les vrais registres et l’instruction terminée (</a:t>
            </a:r>
            <a:r>
              <a:rPr lang="fr-FR" sz="2200" i="1" dirty="0"/>
              <a:t>retired</a:t>
            </a:r>
            <a:r>
              <a:rPr lang="fr-FR" sz="2200" dirty="0"/>
              <a:t>).</a:t>
            </a:r>
          </a:p>
          <a:p>
            <a:pPr>
              <a:spcBef>
                <a:spcPts val="900"/>
              </a:spcBef>
            </a:pPr>
            <a:r>
              <a:rPr lang="fr-FR" sz="2200" dirty="0"/>
              <a:t>Sinon, les </a:t>
            </a:r>
            <a:r>
              <a:rPr lang="fr-FR" sz="2200" i="1" dirty="0"/>
              <a:t>shadows</a:t>
            </a:r>
            <a:r>
              <a:rPr lang="fr-FR" sz="2200" dirty="0"/>
              <a:t> sont simplement ignorés,</a:t>
            </a:r>
            <a:r>
              <a:rPr lang="fr-FR" sz="2200" dirty="0">
                <a:solidFill>
                  <a:schemeClr val="accent1"/>
                </a:solidFill>
              </a:rPr>
              <a:t> mais le cache contient toujours les valeurs lues 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96543D-C3B8-8543-8341-63B032B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20" y="116632"/>
            <a:ext cx="9176320" cy="553998"/>
          </a:xfrm>
        </p:spPr>
        <p:txBody>
          <a:bodyPr/>
          <a:lstStyle/>
          <a:p>
            <a:r>
              <a:rPr lang="fr-FR" sz="3000"/>
              <a:t>Meltdown, phase 1 : exposer la mémoire en cache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2518E35-EC53-BC4B-BF81-68C3EE66A3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2E86554-EF1D-0047-8595-B387197B1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6C6148-4B6F-644E-B9EE-3FFDCCE88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B899FAA-6DAB-164D-AF44-4C8039EBD4A0}"/>
              </a:ext>
            </a:extLst>
          </p:cNvPr>
          <p:cNvSpPr txBox="1"/>
          <p:nvPr/>
        </p:nvSpPr>
        <p:spPr>
          <a:xfrm>
            <a:off x="467544" y="5445224"/>
            <a:ext cx="8076250" cy="8359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Donc, 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 balayant les adresses physiques, on peut mettre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une par une toutes les pages de la mémoire en cache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74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ED81F98-A59C-E34D-B750-8AB191EA9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9CC6F41-19B6-7D40-9D95-25859AC6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3E3A7B7-FFDD-3046-8BC1-5415F002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A9C600E-B676-C843-9A38-8EB3C3612A9C}"/>
              </a:ext>
            </a:extLst>
          </p:cNvPr>
          <p:cNvSpPr txBox="1"/>
          <p:nvPr/>
        </p:nvSpPr>
        <p:spPr>
          <a:xfrm>
            <a:off x="1187624" y="2204864"/>
            <a:ext cx="2916183" cy="135746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inst1 ;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inst2 ;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[exception]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/>
              <a:t>access(A[data * 4096]) ;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4A882E3-17CC-544F-B158-556AB2520E20}"/>
              </a:ext>
            </a:extLst>
          </p:cNvPr>
          <p:cNvSpPr txBox="1"/>
          <p:nvPr/>
        </p:nvSpPr>
        <p:spPr>
          <a:xfrm>
            <a:off x="146954" y="2204864"/>
            <a:ext cx="1040670" cy="135746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OK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OK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TRAP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>
                <a:solidFill>
                  <a:schemeClr val="accent3"/>
                </a:solidFill>
              </a:rPr>
              <a:t>Specul</a:t>
            </a:r>
            <a:r>
              <a:rPr lang="fr-FR" sz="2000" kern="0" dirty="0">
                <a:solidFill>
                  <a:schemeClr val="accent1"/>
                </a:solidFill>
              </a:rPr>
              <a:t>.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4131B01-2A7F-EB49-B414-A589514BC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3" y="116632"/>
            <a:ext cx="4732793" cy="14907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A74AE45-8532-BE41-B909-784DF06B3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1772816"/>
            <a:ext cx="5130800" cy="278130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40520A4D-0356-7C4E-9F3C-BA06A2213B3D}"/>
              </a:ext>
            </a:extLst>
          </p:cNvPr>
          <p:cNvCxnSpPr/>
          <p:nvPr/>
        </p:nvCxnSpPr>
        <p:spPr bwMode="auto">
          <a:xfrm>
            <a:off x="1187624" y="3356992"/>
            <a:ext cx="2736304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1D6D18FA-0381-E041-948F-83C732E66BB0}"/>
              </a:ext>
            </a:extLst>
          </p:cNvPr>
          <p:cNvCxnSpPr/>
          <p:nvPr/>
        </p:nvCxnSpPr>
        <p:spPr bwMode="auto">
          <a:xfrm flipV="1">
            <a:off x="2771800" y="1340768"/>
            <a:ext cx="936104" cy="182269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Forme libre 13">
            <a:extLst>
              <a:ext uri="{FF2B5EF4-FFF2-40B4-BE49-F238E27FC236}">
                <a16:creationId xmlns:a16="http://schemas.microsoft.com/office/drawing/2014/main" xmlns="" id="{252E3E95-29FF-9C4C-9829-4F86F8BD60B7}"/>
              </a:ext>
            </a:extLst>
          </p:cNvPr>
          <p:cNvSpPr/>
          <p:nvPr/>
        </p:nvSpPr>
        <p:spPr bwMode="auto">
          <a:xfrm>
            <a:off x="3720974" y="1358020"/>
            <a:ext cx="4379418" cy="1303699"/>
          </a:xfrm>
          <a:custGeom>
            <a:avLst/>
            <a:gdLst>
              <a:gd name="connsiteX0" fmla="*/ 0 w 4472412"/>
              <a:gd name="connsiteY0" fmla="*/ 0 h 1303699"/>
              <a:gd name="connsiteX1" fmla="*/ 3675707 w 4472412"/>
              <a:gd name="connsiteY1" fmla="*/ 407406 h 1303699"/>
              <a:gd name="connsiteX2" fmla="*/ 4472412 w 4472412"/>
              <a:gd name="connsiteY2" fmla="*/ 1303699 h 13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2412" h="1303699">
                <a:moveTo>
                  <a:pt x="0" y="0"/>
                </a:moveTo>
                <a:cubicBezTo>
                  <a:pt x="1465152" y="95061"/>
                  <a:pt x="2930305" y="190123"/>
                  <a:pt x="3675707" y="407406"/>
                </a:cubicBezTo>
                <a:cubicBezTo>
                  <a:pt x="4421109" y="624689"/>
                  <a:pt x="4446760" y="964194"/>
                  <a:pt x="4472412" y="1303699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39C2324-DE54-0445-B006-5907ACE9AFBC}"/>
              </a:ext>
            </a:extLst>
          </p:cNvPr>
          <p:cNvSpPr txBox="1"/>
          <p:nvPr/>
        </p:nvSpPr>
        <p:spPr>
          <a:xfrm>
            <a:off x="890544" y="5111549"/>
            <a:ext cx="7362913" cy="49371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36000" bIns="360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 secret est arrivé dans la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19254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7D60A3D9-55BD-3F41-BF3F-AAA8ACCC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147248" cy="51806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/>
              <a:t>Je veux utiliser mes appareils (ordinateurs, tablettes, téléphones) </a:t>
            </a:r>
            <a:r>
              <a:rPr lang="fr-FR">
                <a:solidFill>
                  <a:schemeClr val="tx2"/>
                </a:solidFill>
              </a:rPr>
              <a:t>sans que personne ne puisse y entrer sans mon consentement</a:t>
            </a:r>
            <a:r>
              <a:rPr lang="fr-FR"/>
              <a:t>, sauf pour ceux que je désigne (comme pour ma maison)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/>
              <a:t>Quand j’ai un compte sur un site Internet, </a:t>
            </a:r>
            <a:r>
              <a:rPr lang="fr-FR">
                <a:solidFill>
                  <a:schemeClr val="tx2"/>
                </a:solidFill>
              </a:rPr>
              <a:t>je veux que mon compte et mes moyens de paiement soient protégés</a:t>
            </a:r>
            <a:r>
              <a:rPr lang="fr-FR"/>
              <a:t>. (comme pour mon portefeuille quand il est dans ma poche).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/>
              <a:t>On m’a dit qu’il y avait des </a:t>
            </a:r>
            <a:r>
              <a:rPr lang="fr-FR">
                <a:solidFill>
                  <a:schemeClr val="accent1"/>
                </a:solidFill>
              </a:rPr>
              <a:t>dangers</a:t>
            </a:r>
            <a:r>
              <a:rPr lang="fr-FR"/>
              <a:t>, et de </a:t>
            </a:r>
            <a:r>
              <a:rPr lang="fr-FR">
                <a:solidFill>
                  <a:schemeClr val="accent1"/>
                </a:solidFill>
              </a:rPr>
              <a:t>ne pas répondre aux mails</a:t>
            </a:r>
            <a:r>
              <a:rPr lang="fr-FR"/>
              <a:t> ni </a:t>
            </a:r>
            <a:r>
              <a:rPr lang="fr-FR">
                <a:solidFill>
                  <a:schemeClr val="accent1"/>
                </a:solidFill>
              </a:rPr>
              <a:t>cliquer partout</a:t>
            </a:r>
            <a:r>
              <a:rPr lang="fr-FR"/>
              <a:t>, mais je ne sais pas trop où me renseigner et </a:t>
            </a:r>
            <a:r>
              <a:rPr lang="fr-FR">
                <a:solidFill>
                  <a:schemeClr val="tx2"/>
                </a:solidFill>
              </a:rPr>
              <a:t>je ne veux pas me casser la tête….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DFD0962-5800-8D44-964C-F0E22446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de vue de l’utilisateur moyen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039FC4B-5FC3-6048-BCF6-A20C286BF8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06A3085-D139-D849-96DB-59AA8EFB0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AF97861-828B-0843-825A-C30FBFA70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2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ED81F98-A59C-E34D-B750-8AB191EA99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9CC6F41-19B6-7D40-9D95-25859AC6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3E3A7B7-FFDD-3046-8BC1-5415F002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A9C600E-B676-C843-9A38-8EB3C3612A9C}"/>
              </a:ext>
            </a:extLst>
          </p:cNvPr>
          <p:cNvSpPr txBox="1"/>
          <p:nvPr/>
        </p:nvSpPr>
        <p:spPr>
          <a:xfrm>
            <a:off x="1187624" y="2204864"/>
            <a:ext cx="2916183" cy="135746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inst1 ;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inst2 ;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[exception] 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/>
              <a:t>access(A[data * 4096]) ;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4A882E3-17CC-544F-B158-556AB2520E20}"/>
              </a:ext>
            </a:extLst>
          </p:cNvPr>
          <p:cNvSpPr txBox="1"/>
          <p:nvPr/>
        </p:nvSpPr>
        <p:spPr>
          <a:xfrm>
            <a:off x="146954" y="2204864"/>
            <a:ext cx="1040670" cy="1357463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OK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OK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TRAP</a:t>
            </a:r>
          </a:p>
          <a:p>
            <a:pPr algn="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>
                <a:solidFill>
                  <a:schemeClr val="accent3"/>
                </a:solidFill>
              </a:rPr>
              <a:t>Specul.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A74AE45-8532-BE41-B909-784DF06B3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1772816"/>
            <a:ext cx="5130800" cy="2781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1509263-21B2-724F-ADA0-CE93D3F3B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4554116"/>
            <a:ext cx="5143500" cy="14732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3870EF62-21FF-4E4D-AC40-88D98C5040A9}"/>
              </a:ext>
            </a:extLst>
          </p:cNvPr>
          <p:cNvSpPr txBox="1">
            <a:spLocks/>
          </p:cNvSpPr>
          <p:nvPr/>
        </p:nvSpPr>
        <p:spPr>
          <a:xfrm>
            <a:off x="5453672" y="214476"/>
            <a:ext cx="2961055" cy="55399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000" kern="0"/>
              <a:t>Phase 2 :</a:t>
            </a:r>
          </a:p>
          <a:p>
            <a:r>
              <a:rPr lang="fr-FR" i="0" kern="0" dirty="0">
                <a:solidFill>
                  <a:schemeClr val="accent1"/>
                </a:solidFill>
              </a:rPr>
              <a:t>𝜇</a:t>
            </a:r>
            <a:r>
              <a:rPr lang="fr-FR" sz="3200" kern="0" dirty="0">
                <a:solidFill>
                  <a:schemeClr val="accent1"/>
                </a:solidFill>
              </a:rPr>
              <a:t>-arch → arch</a:t>
            </a:r>
            <a:endParaRPr lang="fr-FR" sz="3200" i="0" kern="0" dirty="0">
              <a:solidFill>
                <a:schemeClr val="accent1"/>
              </a:solidFill>
            </a:endParaRPr>
          </a:p>
          <a:p>
            <a:endParaRPr lang="fr-FR" sz="3000" kern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4918E2-7A34-0A46-879D-E2651992A865}"/>
              </a:ext>
            </a:extLst>
          </p:cNvPr>
          <p:cNvSpPr txBox="1"/>
          <p:nvPr/>
        </p:nvSpPr>
        <p:spPr>
          <a:xfrm>
            <a:off x="343263" y="4415809"/>
            <a:ext cx="3180679" cy="1611507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flush &amp; reload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si accès rapide, alors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valeur est en cache</a:t>
            </a:r>
          </a:p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>
                <a:solidFill>
                  <a:schemeClr val="accent1"/>
                </a:solidFill>
              </a:rPr>
              <a:t>timing covert channel</a:t>
            </a:r>
            <a:endParaRPr kumimoji="0" lang="fr-FR" sz="2400" b="0" i="1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BBB2390-80B4-AD41-A4C9-EDDF1DDFBD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3" y="116632"/>
            <a:ext cx="4732793" cy="1490726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4D8BA786-6CA5-384B-A9C3-8DD5CD3F110F}"/>
              </a:ext>
            </a:extLst>
          </p:cNvPr>
          <p:cNvCxnSpPr/>
          <p:nvPr/>
        </p:nvCxnSpPr>
        <p:spPr bwMode="auto">
          <a:xfrm>
            <a:off x="1187624" y="3356992"/>
            <a:ext cx="2736304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F1B10854-FE9B-CB4C-810A-A98E57E4B559}"/>
              </a:ext>
            </a:extLst>
          </p:cNvPr>
          <p:cNvCxnSpPr/>
          <p:nvPr/>
        </p:nvCxnSpPr>
        <p:spPr bwMode="auto">
          <a:xfrm flipV="1">
            <a:off x="2771800" y="1340768"/>
            <a:ext cx="936104" cy="1822698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Forme libre 23">
            <a:extLst>
              <a:ext uri="{FF2B5EF4-FFF2-40B4-BE49-F238E27FC236}">
                <a16:creationId xmlns:a16="http://schemas.microsoft.com/office/drawing/2014/main" xmlns="" id="{0EC6A24E-AAC9-3142-9BE8-71AAD45AF529}"/>
              </a:ext>
            </a:extLst>
          </p:cNvPr>
          <p:cNvSpPr/>
          <p:nvPr/>
        </p:nvSpPr>
        <p:spPr bwMode="auto">
          <a:xfrm>
            <a:off x="3720974" y="1358020"/>
            <a:ext cx="4379418" cy="1303699"/>
          </a:xfrm>
          <a:custGeom>
            <a:avLst/>
            <a:gdLst>
              <a:gd name="connsiteX0" fmla="*/ 0 w 4472412"/>
              <a:gd name="connsiteY0" fmla="*/ 0 h 1303699"/>
              <a:gd name="connsiteX1" fmla="*/ 3675707 w 4472412"/>
              <a:gd name="connsiteY1" fmla="*/ 407406 h 1303699"/>
              <a:gd name="connsiteX2" fmla="*/ 4472412 w 4472412"/>
              <a:gd name="connsiteY2" fmla="*/ 1303699 h 13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2412" h="1303699">
                <a:moveTo>
                  <a:pt x="0" y="0"/>
                </a:moveTo>
                <a:cubicBezTo>
                  <a:pt x="1465152" y="95061"/>
                  <a:pt x="2930305" y="190123"/>
                  <a:pt x="3675707" y="407406"/>
                </a:cubicBezTo>
                <a:cubicBezTo>
                  <a:pt x="4421109" y="624689"/>
                  <a:pt x="4446760" y="964194"/>
                  <a:pt x="4472412" y="1303699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DB130550-803D-8C43-A6AE-0EC1C4E9DD93}"/>
              </a:ext>
            </a:extLst>
          </p:cNvPr>
          <p:cNvSpPr txBox="1"/>
          <p:nvPr/>
        </p:nvSpPr>
        <p:spPr>
          <a:xfrm>
            <a:off x="6328905" y="5238484"/>
            <a:ext cx="1210588" cy="1336304"/>
          </a:xfrm>
          <a:prstGeom prst="rect">
            <a:avLst/>
          </a:prstGeom>
          <a:ln w="28575">
            <a:noFill/>
          </a:ln>
        </p:spPr>
        <p:txBody>
          <a:bodyPr wrap="non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8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👹</a:t>
            </a:r>
          </a:p>
        </p:txBody>
      </p:sp>
    </p:spTree>
    <p:extLst>
      <p:ext uri="{BB962C8B-B14F-4D97-AF65-F5344CB8AC3E}">
        <p14:creationId xmlns:p14="http://schemas.microsoft.com/office/powerpoint/2010/main" val="30729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A1F75F86-A8D7-6744-97D2-35CD3E2C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Spectre : attaque de la spéculation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335BF87-AE4B-3949-8041-5582B03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2C3C67B-589A-2244-A930-BD1C67E08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670C592-8007-9741-B785-E6B1B40B9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5AC64ADC-130F-1646-A27C-2456C2BD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0671"/>
          </a:xfrm>
        </p:spPr>
        <p:txBody>
          <a:bodyPr/>
          <a:lstStyle/>
          <a:p>
            <a:r>
              <a:rPr lang="fr-FR"/>
              <a:t>if </a:t>
            </a:r>
            <a:r>
              <a:rPr lang="fr-FR">
                <a:solidFill>
                  <a:schemeClr val="tx2"/>
                </a:solidFill>
              </a:rPr>
              <a:t>Cond</a:t>
            </a:r>
            <a:r>
              <a:rPr lang="fr-FR"/>
              <a:t> then </a:t>
            </a:r>
            <a:r>
              <a:rPr lang="fr-FR">
                <a:solidFill>
                  <a:schemeClr val="tx2"/>
                </a:solidFill>
              </a:rPr>
              <a:t>P</a:t>
            </a:r>
            <a:r>
              <a:rPr lang="fr-FR"/>
              <a:t> else </a:t>
            </a:r>
            <a:r>
              <a:rPr lang="fr-FR">
                <a:solidFill>
                  <a:schemeClr val="tx2"/>
                </a:solidFill>
              </a:rPr>
              <a:t>Q</a:t>
            </a:r>
            <a:r>
              <a:rPr lang="fr-FR"/>
              <a:t> : si </a:t>
            </a:r>
            <a:r>
              <a:rPr lang="fr-FR">
                <a:solidFill>
                  <a:schemeClr val="tx2"/>
                </a:solidFill>
              </a:rPr>
              <a:t>Cond</a:t>
            </a:r>
            <a:r>
              <a:rPr lang="fr-FR"/>
              <a:t> est long à calculer, on perd beaucoup de temps. Solution : essayer de prédire la branche qui va être exécutée, et </a:t>
            </a:r>
            <a:r>
              <a:rPr lang="fr-FR">
                <a:solidFill>
                  <a:schemeClr val="accent3"/>
                </a:solidFill>
              </a:rPr>
              <a:t>l’exécuter spéculativement. </a:t>
            </a:r>
            <a:r>
              <a:rPr lang="fr-FR"/>
              <a:t>Pour aller vite, la prédiction se fonde sur des </a:t>
            </a:r>
            <a:r>
              <a:rPr lang="fr-FR">
                <a:solidFill>
                  <a:schemeClr val="accent3"/>
                </a:solidFill>
              </a:rPr>
              <a:t>heuristiques variées.</a:t>
            </a:r>
          </a:p>
          <a:p>
            <a:r>
              <a:rPr lang="fr-FR"/>
              <a:t>Si un utilisateur fait tourner un </a:t>
            </a:r>
            <a:r>
              <a:rPr lang="fr-FR">
                <a:solidFill>
                  <a:schemeClr val="tx2"/>
                </a:solidFill>
              </a:rPr>
              <a:t>programme R dont on connaît le code</a:t>
            </a:r>
            <a:r>
              <a:rPr lang="fr-FR"/>
              <a:t>, par exemple sur un serveur, on peut mettre sur ce serveur un autre programme </a:t>
            </a:r>
            <a:r>
              <a:rPr lang="fr-FR">
                <a:solidFill>
                  <a:schemeClr val="accent1"/>
                </a:solidFill>
              </a:rPr>
              <a:t>X </a:t>
            </a:r>
            <a:r>
              <a:rPr lang="fr-FR"/>
              <a:t>qui va </a:t>
            </a:r>
            <a:r>
              <a:rPr lang="fr-FR">
                <a:solidFill>
                  <a:schemeClr val="accent1"/>
                </a:solidFill>
              </a:rPr>
              <a:t>entraîner certaines prédictions à prendre la mauvaise branche.</a:t>
            </a:r>
          </a:p>
          <a:p>
            <a:r>
              <a:rPr lang="fr-FR"/>
              <a:t>Ces mauvaises branches vont laisser des traces dans le cache, </a:t>
            </a:r>
            <a:r>
              <a:rPr lang="fr-FR">
                <a:solidFill>
                  <a:schemeClr val="accent1"/>
                </a:solidFill>
              </a:rPr>
              <a:t>récupérables architecturalement </a:t>
            </a:r>
            <a:r>
              <a:rPr lang="fr-FR"/>
              <a:t>comme pour Meltwown</a:t>
            </a:r>
          </a:p>
        </p:txBody>
      </p:sp>
    </p:spTree>
    <p:extLst>
      <p:ext uri="{BB962C8B-B14F-4D97-AF65-F5344CB8AC3E}">
        <p14:creationId xmlns:p14="http://schemas.microsoft.com/office/powerpoint/2010/main" val="270018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FAD447A-ABE9-5B45-8FBD-5021A0D5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Beaucoup de variantes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6EB910-B361-A64A-8118-C7A22580D0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8D99807-98E1-984C-81FD-8BD58F2D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945188F-A8A1-714D-9DEB-766340087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447EC4-FBBF-7248-A1CF-F893CA230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74" y="747471"/>
            <a:ext cx="6904452" cy="51290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1FD06C1-45EF-3D43-9042-EE3B35595235}"/>
              </a:ext>
            </a:extLst>
          </p:cNvPr>
          <p:cNvSpPr txBox="1"/>
          <p:nvPr/>
        </p:nvSpPr>
        <p:spPr>
          <a:xfrm>
            <a:off x="74615" y="6105262"/>
            <a:ext cx="8994770" cy="4829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Certaines corrigées par des patchs soft ou 𝜇-soft,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d’autres non…</a:t>
            </a:r>
          </a:p>
        </p:txBody>
      </p:sp>
    </p:spTree>
    <p:extLst>
      <p:ext uri="{BB962C8B-B14F-4D97-AF65-F5344CB8AC3E}">
        <p14:creationId xmlns:p14="http://schemas.microsoft.com/office/powerpoint/2010/main" val="2927161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6EB910-B361-A64A-8118-C7A22580D0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8D99807-98E1-984C-81FD-8BD58F2D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945188F-A8A1-714D-9DEB-766340087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5E32AB-DA54-1747-8734-90A88B460C5D}"/>
              </a:ext>
            </a:extLst>
          </p:cNvPr>
          <p:cNvSpPr/>
          <p:nvPr/>
        </p:nvSpPr>
        <p:spPr>
          <a:xfrm>
            <a:off x="323528" y="5517232"/>
            <a:ext cx="84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Lucida Grande" panose="020B0600040502020204" pitchFamily="34" charset="0"/>
              </a:rPr>
              <a:t>A Systematic Evaluation of Transient Execution Attacks and Defenses</a:t>
            </a:r>
          </a:p>
          <a:p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2"/>
              </a:rPr>
              <a:t>Claudio Canella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3"/>
              </a:rPr>
              <a:t>Jo Van Bulck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4"/>
              </a:rPr>
              <a:t>Michael Schwarz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5"/>
              </a:rPr>
              <a:t>Moritz Lipp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6"/>
              </a:rPr>
              <a:t>Benjamin von Berg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7"/>
              </a:rPr>
              <a:t>Philipp Ortner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8"/>
              </a:rPr>
              <a:t>Frank Piessens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9"/>
              </a:rPr>
              <a:t>Dmitry Evtyushkin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, </a:t>
            </a:r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  <a:hlinkClick r:id="rId10"/>
              </a:rPr>
              <a:t>Daniel Gruss</a:t>
            </a:r>
            <a:endParaRPr lang="fr-FR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r>
              <a:rPr lang="fr-FR">
                <a:solidFill>
                  <a:srgbClr val="000000"/>
                </a:solidFill>
                <a:latin typeface="Lucida Grande" panose="020B0600040502020204" pitchFamily="34" charset="0"/>
              </a:rPr>
              <a:t>arXiv 2018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B274D6A-9C5E-0244-943F-5A9359DA70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3" y="260648"/>
            <a:ext cx="5446031" cy="49685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6ECD449-1A85-2B48-AEE5-C5C109940B4B}"/>
              </a:ext>
            </a:extLst>
          </p:cNvPr>
          <p:cNvSpPr txBox="1"/>
          <p:nvPr/>
        </p:nvSpPr>
        <p:spPr>
          <a:xfrm>
            <a:off x="467544" y="2420888"/>
            <a:ext cx="2823209" cy="16884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Meltdown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pas mal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corrigé, mais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nouvelles variantes</a:t>
            </a:r>
            <a:endParaRPr lang="fr-FR" sz="24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Spectre plus dur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393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8EC9E675-B733-484F-8EFC-B540D26A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712"/>
            <a:ext cx="9145016" cy="4251164"/>
          </a:xfrm>
        </p:spPr>
        <p:txBody>
          <a:bodyPr/>
          <a:lstStyle/>
          <a:p>
            <a:r>
              <a:rPr lang="fr-FR"/>
              <a:t>Les attaques contre les systèmes et données deviennent majeures, avec des</a:t>
            </a:r>
            <a:r>
              <a:rPr lang="fr-FR">
                <a:solidFill>
                  <a:schemeClr val="tx2"/>
                </a:solidFill>
              </a:rPr>
              <a:t> impacts déjà ravageurs </a:t>
            </a:r>
            <a:r>
              <a:rPr lang="fr-FR"/>
              <a:t>et probablement</a:t>
            </a:r>
            <a:r>
              <a:rPr lang="fr-FR">
                <a:solidFill>
                  <a:schemeClr val="tx2"/>
                </a:solidFill>
              </a:rPr>
              <a:t> destinés à augmenter</a:t>
            </a:r>
          </a:p>
          <a:p>
            <a:r>
              <a:rPr lang="fr-FR"/>
              <a:t>Elles mettent en question </a:t>
            </a:r>
            <a:r>
              <a:rPr lang="fr-FR">
                <a:solidFill>
                  <a:schemeClr val="tx2"/>
                </a:solidFill>
              </a:rPr>
              <a:t>la viabilité de l’Internet des objets</a:t>
            </a:r>
          </a:p>
          <a:p>
            <a:r>
              <a:rPr lang="fr-FR"/>
              <a:t>Mais le problème n’est </a:t>
            </a:r>
            <a:r>
              <a:rPr lang="fr-FR">
                <a:solidFill>
                  <a:schemeClr val="tx2"/>
                </a:solidFill>
              </a:rPr>
              <a:t>pas encore considéré suffisamment sérieusement </a:t>
            </a:r>
            <a:r>
              <a:rPr lang="fr-FR"/>
              <a:t>dans beaucoup d’organisations, ni chez le citoyen moyen (qui ne sait pas où se renseigner)</a:t>
            </a:r>
          </a:p>
          <a:p>
            <a:r>
              <a:rPr lang="fr-FR"/>
              <a:t>Beaucoup de vulnérabilités sont dues à des </a:t>
            </a:r>
            <a:r>
              <a:rPr lang="fr-FR">
                <a:solidFill>
                  <a:schemeClr val="accent1"/>
                </a:solidFill>
              </a:rPr>
              <a:t>bugs classiques</a:t>
            </a:r>
            <a:r>
              <a:rPr lang="fr-FR"/>
              <a:t>, p.ex. mauvais tests d’accès mémoire – efficacité oblige !</a:t>
            </a:r>
          </a:p>
          <a:p>
            <a:r>
              <a:rPr lang="fr-FR">
                <a:solidFill>
                  <a:schemeClr val="accent2"/>
                </a:solidFill>
              </a:rPr>
              <a:t>Les chercheurs progressent,</a:t>
            </a:r>
            <a:r>
              <a:rPr lang="fr-FR"/>
              <a:t> </a:t>
            </a:r>
            <a:r>
              <a:rPr lang="fr-FR">
                <a:solidFill>
                  <a:schemeClr val="accent1"/>
                </a:solidFill>
              </a:rPr>
              <a:t>mais les pirates aussi….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F03ACF-9538-4B49-B7F1-15ADAFE7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0BF2FD-5952-7540-A656-4BCDEF14AC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B8FBA45-9079-6C41-8519-E12E65FF7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DAEE24-EFBD-EE4C-9BE9-3E5386D66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050839F-B07A-9C4E-8931-572C733150C5}"/>
              </a:ext>
            </a:extLst>
          </p:cNvPr>
          <p:cNvSpPr txBox="1"/>
          <p:nvPr/>
        </p:nvSpPr>
        <p:spPr>
          <a:xfrm>
            <a:off x="180061" y="5407383"/>
            <a:ext cx="8783879" cy="8359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Pardonnez mes erreurs probables, je ne suis pas spécialiste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(mais je tenais à en parler dans mon dernier cours technique…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831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6067EC74-AB59-8A43-9C56-2D6AAEC2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658135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fr-FR"/>
              <a:t>Après beaucoup de sueur et de consultation de sites web variés, j’ai compris d’autres dangers :</a:t>
            </a:r>
          </a:p>
          <a:p>
            <a:pPr lvl="1">
              <a:spcBef>
                <a:spcPts val="800"/>
              </a:spcBef>
            </a:pPr>
            <a:r>
              <a:rPr lang="fr-FR">
                <a:solidFill>
                  <a:schemeClr val="tx1"/>
                </a:solidFill>
              </a:rPr>
              <a:t>Le </a:t>
            </a:r>
            <a:r>
              <a:rPr lang="fr-FR"/>
              <a:t>vol de mes données de comptes</a:t>
            </a:r>
            <a:r>
              <a:rPr lang="fr-FR">
                <a:solidFill>
                  <a:schemeClr val="tx1"/>
                </a:solidFill>
              </a:rPr>
              <a:t> sur des sites pourris</a:t>
            </a:r>
          </a:p>
          <a:p>
            <a:pPr lvl="1">
              <a:spcBef>
                <a:spcPts val="800"/>
              </a:spcBef>
            </a:pPr>
            <a:r>
              <a:rPr lang="fr-FR">
                <a:solidFill>
                  <a:schemeClr val="tx1"/>
                </a:solidFill>
              </a:rPr>
              <a:t>Le </a:t>
            </a:r>
            <a:r>
              <a:rPr lang="fr-FR"/>
              <a:t>cassage de mes mots de passe</a:t>
            </a:r>
            <a:r>
              <a:rPr lang="fr-FR">
                <a:solidFill>
                  <a:schemeClr val="tx1"/>
                </a:solidFill>
              </a:rPr>
              <a:t>, que je croyais bons. Et si je ne mets jamais le même, comment m’en souvenir ?</a:t>
            </a:r>
          </a:p>
          <a:p>
            <a:pPr lvl="1">
              <a:spcBef>
                <a:spcPts val="800"/>
              </a:spcBef>
            </a:pPr>
            <a:r>
              <a:rPr lang="fr-FR">
                <a:solidFill>
                  <a:schemeClr val="tx1"/>
                </a:solidFill>
              </a:rPr>
              <a:t>Le </a:t>
            </a:r>
            <a:r>
              <a:rPr lang="fr-FR"/>
              <a:t>pistage permanent de ma localisation </a:t>
            </a:r>
            <a:r>
              <a:rPr lang="fr-FR">
                <a:solidFill>
                  <a:schemeClr val="tx1"/>
                </a:solidFill>
              </a:rPr>
              <a:t>par des tas de gens que je ne sais même pas détecter</a:t>
            </a:r>
          </a:p>
          <a:p>
            <a:pPr lvl="1">
              <a:spcBef>
                <a:spcPts val="800"/>
              </a:spcBef>
            </a:pPr>
            <a:r>
              <a:rPr lang="fr-FR">
                <a:solidFill>
                  <a:schemeClr val="tx1"/>
                </a:solidFill>
              </a:rPr>
              <a:t>Le </a:t>
            </a:r>
            <a:r>
              <a:rPr lang="fr-FR"/>
              <a:t>pistage de tout ce que je fais sur mon navigateur ou sur mon ordi</a:t>
            </a:r>
            <a:r>
              <a:rPr lang="fr-FR">
                <a:solidFill>
                  <a:schemeClr val="tx1"/>
                </a:solidFill>
              </a:rPr>
              <a:t>, par les mêmes ou d’autres</a:t>
            </a:r>
          </a:p>
          <a:p>
            <a:pPr lvl="1">
              <a:spcBef>
                <a:spcPts val="800"/>
              </a:spcBef>
            </a:pPr>
            <a:r>
              <a:rPr lang="fr-FR"/>
              <a:t>L’interception ou le trucage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de mes communications</a:t>
            </a:r>
          </a:p>
          <a:p>
            <a:pPr lvl="1">
              <a:spcBef>
                <a:spcPts val="800"/>
              </a:spcBef>
            </a:pPr>
            <a:r>
              <a:rPr lang="fr-FR">
                <a:solidFill>
                  <a:schemeClr val="tx1"/>
                </a:solidFill>
              </a:rPr>
              <a:t>Et même carrément le </a:t>
            </a:r>
            <a:r>
              <a:rPr lang="fr-FR"/>
              <a:t>vol de mon indentité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B8C1D0CD-40E5-2F46-88DF-1B16395B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point de vue de l’utilisateur plus averti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FED5B5-8B6E-084A-91D1-A1E038DD5D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DFC6BBE-4E7B-DD4A-BAAB-1762498B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D63AB8E-92DA-EC47-9027-019367F7B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7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739BD2B1-D2ED-AC4F-AC99-B8CE085D9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68" y="1013732"/>
            <a:ext cx="8519864" cy="4084131"/>
          </a:xfrm>
        </p:spPr>
        <p:txBody>
          <a:bodyPr/>
          <a:lstStyle/>
          <a:p>
            <a:pPr lvl="1"/>
            <a:r>
              <a:rPr lang="fr-FR"/>
              <a:t>Les faux messages, </a:t>
            </a:r>
            <a:r>
              <a:rPr lang="fr-FR">
                <a:solidFill>
                  <a:schemeClr val="tx1"/>
                </a:solidFill>
              </a:rPr>
              <a:t>qui ont pourtant l’air parfaitement vrais, et sont de l’hameçonnage. Au fait, comment fait-on pour </a:t>
            </a:r>
            <a:r>
              <a:rPr lang="fr-FR">
                <a:solidFill>
                  <a:schemeClr val="accent3"/>
                </a:solidFill>
              </a:rPr>
              <a:t>signer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?</a:t>
            </a:r>
            <a:endParaRPr lang="fr-FR"/>
          </a:p>
          <a:p>
            <a:pPr lvl="1">
              <a:spcBef>
                <a:spcPts val="1200"/>
              </a:spcBef>
            </a:pPr>
            <a:r>
              <a:rPr lang="fr-FR">
                <a:solidFill>
                  <a:schemeClr val="tx1"/>
                </a:solidFill>
              </a:rPr>
              <a:t>En plus des virus,</a:t>
            </a:r>
            <a:r>
              <a:rPr lang="fr-FR"/>
              <a:t> les programmes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/>
              <a:t>intrus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qui utilisent ma propre puissance de calcul pour le profit d’autres</a:t>
            </a:r>
          </a:p>
          <a:p>
            <a:pPr lvl="1">
              <a:spcBef>
                <a:spcPts val="1200"/>
              </a:spcBef>
            </a:pPr>
            <a:r>
              <a:rPr lang="fr-FR">
                <a:solidFill>
                  <a:schemeClr val="tx1"/>
                </a:solidFill>
              </a:rPr>
              <a:t>La </a:t>
            </a:r>
            <a:r>
              <a:rPr lang="fr-FR"/>
              <a:t>prise de contrôle de mes objets connectés</a:t>
            </a:r>
            <a:r>
              <a:rPr lang="fr-FR">
                <a:solidFill>
                  <a:schemeClr val="tx1"/>
                </a:solidFill>
              </a:rPr>
              <a:t>, dont on m’avait pourtant dit qu’il étaient parfaitement sûrs </a:t>
            </a:r>
          </a:p>
          <a:p>
            <a:pPr lvl="1">
              <a:spcBef>
                <a:spcPts val="1200"/>
              </a:spcBef>
            </a:pPr>
            <a:r>
              <a:rPr lang="fr-FR">
                <a:solidFill>
                  <a:schemeClr val="tx1"/>
                </a:solidFill>
              </a:rPr>
              <a:t>Mon garagiste m’a même fait acheter une </a:t>
            </a:r>
            <a:r>
              <a:rPr lang="fr-FR"/>
              <a:t>cage de Faraday</a:t>
            </a:r>
            <a:r>
              <a:rPr lang="fr-FR">
                <a:solidFill>
                  <a:schemeClr val="tx1"/>
                </a:solidFill>
              </a:rPr>
              <a:t> pour mettre la carte-clef de ma belle voiture, car on peut la </a:t>
            </a:r>
            <a:r>
              <a:rPr lang="fr-FR"/>
              <a:t>sniffer de l’extérieur</a:t>
            </a:r>
            <a:r>
              <a:rPr lang="fr-FR">
                <a:solidFill>
                  <a:schemeClr val="tx1"/>
                </a:solidFill>
              </a:rPr>
              <a:t> et partir avec la voiture 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8AFD25-A35E-A64F-A025-8B8CD2A0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Ça augmente tous les jours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9C14430-8316-F34B-BF52-FC37F761C0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4417B31-C010-7343-9E9A-CEBF9A6C0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D6FB8B-4930-7F4C-8EFE-2B85AFF89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356EF39-3FFD-9049-BD7D-4324208C7F07}"/>
              </a:ext>
            </a:extLst>
          </p:cNvPr>
          <p:cNvSpPr txBox="1"/>
          <p:nvPr/>
        </p:nvSpPr>
        <p:spPr>
          <a:xfrm>
            <a:off x="1474549" y="5157192"/>
            <a:ext cx="6194902" cy="96068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liste a l’air de ne jamais s’arrêter…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Je fais quoi, en face de tout ça ?</a:t>
            </a:r>
          </a:p>
        </p:txBody>
      </p:sp>
    </p:spTree>
    <p:extLst>
      <p:ext uri="{BB962C8B-B14F-4D97-AF65-F5344CB8AC3E}">
        <p14:creationId xmlns:p14="http://schemas.microsoft.com/office/powerpoint/2010/main" val="2223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7D3705B6-8813-BA44-8FF7-0BEDF7E67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36" y="826326"/>
            <a:ext cx="8872128" cy="4330866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Les bonnes pratiques de base sont suffisantes :</a:t>
            </a:r>
          </a:p>
          <a:p>
            <a:pPr lvl="1">
              <a:spcBef>
                <a:spcPts val="500"/>
              </a:spcBef>
            </a:pPr>
            <a:r>
              <a:rPr lang="fr-FR">
                <a:solidFill>
                  <a:schemeClr val="tx1"/>
                </a:solidFill>
              </a:rPr>
              <a:t>avoir des </a:t>
            </a:r>
            <a:r>
              <a:rPr lang="fr-FR"/>
              <a:t>PCs et OS éprouvés</a:t>
            </a:r>
            <a:r>
              <a:rPr lang="fr-FR">
                <a:solidFill>
                  <a:schemeClr val="tx1"/>
                </a:solidFill>
              </a:rPr>
              <a:t> et de bons </a:t>
            </a:r>
            <a:r>
              <a:rPr lang="fr-FR"/>
              <a:t>antivirus</a:t>
            </a:r>
          </a:p>
          <a:p>
            <a:pPr lvl="1">
              <a:spcBef>
                <a:spcPts val="500"/>
              </a:spcBef>
            </a:pPr>
            <a:r>
              <a:rPr lang="fr-FR"/>
              <a:t>ne pas faire les mises à jour trop vite</a:t>
            </a:r>
            <a:r>
              <a:rPr lang="fr-FR">
                <a:solidFill>
                  <a:schemeClr val="tx1"/>
                </a:solidFill>
              </a:rPr>
              <a:t>, car certains programmes ne vont plus marcher et ça va me retomber dessus. </a:t>
            </a:r>
            <a:r>
              <a:rPr lang="fr-FR">
                <a:solidFill>
                  <a:schemeClr val="accent4"/>
                </a:solidFill>
              </a:rPr>
              <a:t>Les vieux systèmes sont les meilleurs !</a:t>
            </a:r>
          </a:p>
          <a:p>
            <a:pPr lvl="1">
              <a:spcBef>
                <a:spcPts val="500"/>
              </a:spcBef>
            </a:pPr>
            <a:r>
              <a:rPr lang="fr-FR"/>
              <a:t>faire de bonnes sauvegardes sur bandes</a:t>
            </a:r>
            <a:r>
              <a:rPr lang="fr-FR">
                <a:solidFill>
                  <a:schemeClr val="tx1"/>
                </a:solidFill>
              </a:rPr>
              <a:t>, et les garder dans un coffre-fort tolérant l’eau et le feu</a:t>
            </a:r>
          </a:p>
          <a:p>
            <a:pPr lvl="1">
              <a:spcBef>
                <a:spcPts val="500"/>
              </a:spcBef>
            </a:pPr>
            <a:r>
              <a:rPr lang="fr-FR">
                <a:solidFill>
                  <a:schemeClr val="tx1"/>
                </a:solidFill>
              </a:rPr>
              <a:t>avoir un </a:t>
            </a:r>
            <a:r>
              <a:rPr lang="fr-FR"/>
              <a:t>bon outillage</a:t>
            </a:r>
            <a:r>
              <a:rPr lang="fr-FR">
                <a:solidFill>
                  <a:schemeClr val="tx1"/>
                </a:solidFill>
              </a:rPr>
              <a:t> pour la gestion des comptes et des utilisateurs, de </a:t>
            </a:r>
            <a:r>
              <a:rPr lang="fr-FR"/>
              <a:t>bonnes procédures </a:t>
            </a:r>
            <a:r>
              <a:rPr lang="fr-FR">
                <a:solidFill>
                  <a:schemeClr val="tx1"/>
                </a:solidFill>
              </a:rPr>
              <a:t>pour l’interation avec eux, et des </a:t>
            </a:r>
            <a:r>
              <a:rPr lang="fr-FR"/>
              <a:t>ingénieurs compétents </a:t>
            </a:r>
          </a:p>
          <a:p>
            <a:pPr lvl="1">
              <a:spcBef>
                <a:spcPts val="500"/>
              </a:spcBef>
            </a:pPr>
            <a:r>
              <a:rPr lang="fr-FR">
                <a:solidFill>
                  <a:schemeClr val="tx1"/>
                </a:solidFill>
              </a:rPr>
              <a:t>pour le reste, me </a:t>
            </a:r>
            <a:r>
              <a:rPr lang="fr-FR">
                <a:solidFill>
                  <a:schemeClr val="accent4"/>
                </a:solidFill>
              </a:rPr>
              <a:t>renseigner chez les copains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et faire comme eux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6D4BDAF3-17F7-D444-BAA6-B32C8D0F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point de vue du DSI d’avant (~fictif)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5E0974-5956-B149-97BF-4D78BF0ED9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13/02/2019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510042B-1901-BA42-95CE-D42DE14AE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B5D794A-72D1-5348-8798-50E9AE935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Cours 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A7FAC1A-CBA7-624C-A00F-30D0DEBEA4C3}"/>
              </a:ext>
            </a:extLst>
          </p:cNvPr>
          <p:cNvSpPr txBox="1"/>
          <p:nvPr/>
        </p:nvSpPr>
        <p:spPr>
          <a:xfrm>
            <a:off x="1115616" y="5805264"/>
            <a:ext cx="45719" cy="45719"/>
          </a:xfrm>
          <a:prstGeom prst="rect">
            <a:avLst/>
          </a:prstGeom>
          <a:ln w="28575">
            <a:noFill/>
          </a:ln>
        </p:spPr>
        <p:txBody>
          <a:bodyPr wrap="square" tIns="21600" bIns="64800" rtlCol="0">
            <a:noAutofit/>
          </a:bodyPr>
          <a:lstStyle/>
          <a:p>
            <a:pPr algn="l"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37E4AF2-2E34-DE4F-9515-C84679234AFE}"/>
              </a:ext>
            </a:extLst>
          </p:cNvPr>
          <p:cNvSpPr txBox="1"/>
          <p:nvPr/>
        </p:nvSpPr>
        <p:spPr>
          <a:xfrm>
            <a:off x="791580" y="5373216"/>
            <a:ext cx="7560840" cy="8359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Se limiter à ça est un pur bonheur pour les attaquants modernes ! par exemple, garder Windows XP…</a:t>
            </a:r>
          </a:p>
        </p:txBody>
      </p:sp>
    </p:spTree>
    <p:extLst>
      <p:ext uri="{BB962C8B-B14F-4D97-AF65-F5344CB8AC3E}">
        <p14:creationId xmlns:p14="http://schemas.microsoft.com/office/powerpoint/2010/main" val="29192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 3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BF2F8F"/>
      </a:accent3>
      <a:accent4>
        <a:srgbClr val="A850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28575">
          <a:noFill/>
        </a:ln>
      </a:spPr>
      <a:bodyPr wrap="none" tIns="21600" bIns="64800" rtlCol="0">
        <a:spAutoFit/>
      </a:bodyPr>
      <a:lstStyle>
        <a:defPPr algn="l" fontAlgn="base">
          <a:lnSpc>
            <a:spcPct val="105000"/>
          </a:lnSpc>
          <a:spcAft>
            <a:spcPct val="0"/>
          </a:spcAft>
          <a:defRPr kumimoji="0" sz="24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96759</TotalTime>
  <Words>4430</Words>
  <Application>Microsoft Office PowerPoint</Application>
  <PresentationFormat>Affichage à l'écran (4:3)</PresentationFormat>
  <Paragraphs>700</Paragraphs>
  <Slides>64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8" baseType="lpstr">
      <vt:lpstr>Arial</vt:lpstr>
      <vt:lpstr>Calibri</vt:lpstr>
      <vt:lpstr>Lucida Grande</vt:lpstr>
      <vt:lpstr>BerryColl09-2</vt:lpstr>
      <vt:lpstr>Les questions scientifiques de la sécurité informatique</vt:lpstr>
      <vt:lpstr>2019, World Economic Forum </vt:lpstr>
      <vt:lpstr>Note : sujet déjà abordé au Collège de France</vt:lpstr>
      <vt:lpstr>Agenda</vt:lpstr>
      <vt:lpstr>Agenda</vt:lpstr>
      <vt:lpstr>Le point de vue de l’utilisateur moyen</vt:lpstr>
      <vt:lpstr>Le point de vue de l’utilisateur plus averti</vt:lpstr>
      <vt:lpstr>Ça augmente tous les jours !</vt:lpstr>
      <vt:lpstr>La point de vue du DSI d’avant (~fictif)</vt:lpstr>
      <vt:lpstr>Le point de vue d’un DSI récent (~fictif)</vt:lpstr>
      <vt:lpstr>Le point de vue des attaquants</vt:lpstr>
      <vt:lpstr>Le point de vues des autorités</vt:lpstr>
      <vt:lpstr>Agenda</vt:lpstr>
      <vt:lpstr>Quelques types d’attaques</vt:lpstr>
      <vt:lpstr>Vols de données mal protégées</vt:lpstr>
      <vt:lpstr>Le passage à la grande échelle</vt:lpstr>
      <vt:lpstr>Failles trouvées par les chercheurs</vt:lpstr>
      <vt:lpstr>Ex. : failles majeures détectées dans les OS</vt:lpstr>
      <vt:lpstr>Halte aux légendes : tous les OS sont concernés</vt:lpstr>
      <vt:lpstr>Présentation PowerPoint</vt:lpstr>
      <vt:lpstr>Présentation PowerPoint</vt:lpstr>
      <vt:lpstr>Agenda</vt:lpstr>
      <vt:lpstr>Quatre grands types d’action</vt:lpstr>
      <vt:lpstr>Agenda</vt:lpstr>
      <vt:lpstr>Le chiffrement, la brique de base</vt:lpstr>
      <vt:lpstr>Echanger une clef de façon symétrique</vt:lpstr>
      <vt:lpstr>Mais attaque « man in the middle » </vt:lpstr>
      <vt:lpstr>Chiffrement asymétrique : 4 cadenas !</vt:lpstr>
      <vt:lpstr>Chiffrement asymétrique : 4 cadenas !</vt:lpstr>
      <vt:lpstr>Autres signature</vt:lpstr>
      <vt:lpstr>Agenda</vt:lpstr>
      <vt:lpstr>Les protocoles de sécurité</vt:lpstr>
      <vt:lpstr>Attaques sur TLS (https)</vt:lpstr>
      <vt:lpstr>Vers des TLS / https vérifiés ?</vt:lpstr>
      <vt:lpstr>Difficulté : le wb est dynamique</vt:lpstr>
      <vt:lpstr>Agenda</vt:lpstr>
      <vt:lpstr>Qu’est-ce qu’un système de vote transparent ? </vt:lpstr>
      <vt:lpstr>Les pratiques actuelles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Sécurité et vérifiabilié de Bélénios</vt:lpstr>
      <vt:lpstr>Présentation PowerPoint</vt:lpstr>
      <vt:lpstr>Agenda</vt:lpstr>
      <vt:lpstr>Meltdown et Spectre Attaquer la microarchitecure des processeurs</vt:lpstr>
      <vt:lpstr>De l’architecture à la  microarchitecture</vt:lpstr>
      <vt:lpstr>Présentation PowerPoint</vt:lpstr>
      <vt:lpstr>Meltdown, phase 1 : exposer la mémoire en cache</vt:lpstr>
      <vt:lpstr>Présentation PowerPoint</vt:lpstr>
      <vt:lpstr>Présentation PowerPoint</vt:lpstr>
      <vt:lpstr>Spectre : attaque de la spéculation</vt:lpstr>
      <vt:lpstr>Beaucoup de variantes !</vt:lpstr>
      <vt:lpstr>Présentation PowerPoint</vt:lpstr>
      <vt:lpstr>Conclusion</vt:lpstr>
    </vt:vector>
  </TitlesOfParts>
  <Company>SEMIR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Syntaxe, sémantique, calculabilité</dc:title>
  <dc:creator>berry</dc:creator>
  <cp:lastModifiedBy>Claire Jeannequin</cp:lastModifiedBy>
  <cp:revision>1646</cp:revision>
  <dcterms:created xsi:type="dcterms:W3CDTF">2009-11-05T17:32:46Z</dcterms:created>
  <dcterms:modified xsi:type="dcterms:W3CDTF">2019-02-19T08:22:03Z</dcterms:modified>
</cp:coreProperties>
</file>